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9" r:id="rId4"/>
    <p:sldId id="260" r:id="rId5"/>
    <p:sldId id="261" r:id="rId6"/>
    <p:sldId id="262" r:id="rId7"/>
    <p:sldId id="264" r:id="rId8"/>
    <p:sldId id="266" r:id="rId9"/>
    <p:sldId id="269" r:id="rId10"/>
    <p:sldId id="267" r:id="rId11"/>
    <p:sldId id="263" r:id="rId12"/>
    <p:sldId id="268" r:id="rId13"/>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852" y="-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38E2D98B-C5AB-4D5E-862F-0A62098CEA30}" type="datetimeFigureOut">
              <a:rPr lang="en-US" smtClean="0"/>
              <a:t>2024-02-15</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A7C2A7B9-0DC2-49E1-B85C-EAE3975E00FE}" type="slidenum">
              <a:rPr lang="en-US" smtClean="0"/>
              <a:t>‹#›</a:t>
            </a:fld>
            <a:endParaRPr lang="en-US"/>
          </a:p>
        </p:txBody>
      </p:sp>
    </p:spTree>
    <p:extLst>
      <p:ext uri="{BB962C8B-B14F-4D97-AF65-F5344CB8AC3E}">
        <p14:creationId xmlns:p14="http://schemas.microsoft.com/office/powerpoint/2010/main" val="1848730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C2A7B9-0DC2-49E1-B85C-EAE3975E00FE}" type="slidenum">
              <a:rPr lang="en-US" smtClean="0"/>
              <a:t>1</a:t>
            </a:fld>
            <a:endParaRPr lang="en-US"/>
          </a:p>
        </p:txBody>
      </p:sp>
    </p:spTree>
    <p:extLst>
      <p:ext uri="{BB962C8B-B14F-4D97-AF65-F5344CB8AC3E}">
        <p14:creationId xmlns:p14="http://schemas.microsoft.com/office/powerpoint/2010/main" val="1199730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7050" b="1"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2024-02-15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2024-02-15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491239" y="1970720"/>
            <a:ext cx="5633719" cy="672973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2024-02-15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5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2024-02-15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2024-02-15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1677818" y="1106343"/>
            <a:ext cx="6822372" cy="3708875"/>
          </a:xfrm>
          <a:prstGeom prst="rect">
            <a:avLst/>
          </a:prstGeom>
        </p:spPr>
        <p:txBody>
          <a:bodyPr wrap="square" lIns="0" tIns="0" rIns="0" bIns="0">
            <a:spAutoFit/>
          </a:bodyPr>
          <a:lstStyle>
            <a:lvl1pPr>
              <a:defRPr sz="705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2024-02-15</a:t>
            </a:fld>
            <a:endParaRPr lang="en-US" dirty="0"/>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3.jfi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5.jpe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Late blight of potato and tomato: declared pest | Agriculture and Food">
            <a:extLst>
              <a:ext uri="{FF2B5EF4-FFF2-40B4-BE49-F238E27FC236}">
                <a16:creationId xmlns:a16="http://schemas.microsoft.com/office/drawing/2014/main" id="{E5C2403A-7CEA-E6A1-8999-AE54620045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52" r="28768"/>
          <a:stretch/>
        </p:blipFill>
        <p:spPr bwMode="auto">
          <a:xfrm>
            <a:off x="2743200" y="0"/>
            <a:ext cx="2498010" cy="3801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object 2"/>
          <p:cNvPicPr/>
          <p:nvPr/>
        </p:nvPicPr>
        <p:blipFill>
          <a:blip r:embed="rId4" cstate="print"/>
          <a:stretch>
            <a:fillRect/>
          </a:stretch>
        </p:blipFill>
        <p:spPr>
          <a:xfrm>
            <a:off x="9826905" y="5705476"/>
            <a:ext cx="1114424" cy="276224"/>
          </a:xfrm>
          <a:prstGeom prst="rect">
            <a:avLst/>
          </a:prstGeom>
        </p:spPr>
      </p:pic>
      <p:sp>
        <p:nvSpPr>
          <p:cNvPr id="10" name="object 10"/>
          <p:cNvSpPr txBox="1">
            <a:spLocks noGrp="1"/>
          </p:cNvSpPr>
          <p:nvPr>
            <p:ph type="title"/>
          </p:nvPr>
        </p:nvSpPr>
        <p:spPr>
          <a:xfrm>
            <a:off x="9814204" y="2467459"/>
            <a:ext cx="7711795" cy="2904641"/>
          </a:xfrm>
          <a:prstGeom prst="rect">
            <a:avLst/>
          </a:prstGeom>
        </p:spPr>
        <p:txBody>
          <a:bodyPr vert="horz" wrap="square" lIns="0" tIns="133350" rIns="0" bIns="0" rtlCol="0">
            <a:spAutoFit/>
          </a:bodyPr>
          <a:lstStyle/>
          <a:p>
            <a:pPr marL="12700">
              <a:spcBef>
                <a:spcPts val="1785"/>
              </a:spcBef>
            </a:pPr>
            <a:r>
              <a:rPr lang="en-US" sz="6000" spc="45" dirty="0">
                <a:solidFill>
                  <a:srgbClr val="FFFFFF"/>
                </a:solidFill>
                <a:latin typeface="Arial Narrow"/>
              </a:rPr>
              <a:t>Automated Potato </a:t>
            </a:r>
            <a:r>
              <a:rPr lang="en-US" sz="6000" dirty="0">
                <a:solidFill>
                  <a:schemeClr val="bg1"/>
                </a:solidFill>
                <a:effectLst/>
                <a:latin typeface="Arial Narrow" panose="020B0606020202030204" pitchFamily="34" charset="0"/>
                <a:ea typeface="Blogger Bold" panose="020B0604020202020204" charset="0"/>
              </a:rPr>
              <a:t>Disease</a:t>
            </a:r>
            <a:r>
              <a:rPr lang="en-US" sz="6000" spc="45" dirty="0">
                <a:solidFill>
                  <a:srgbClr val="FFFFFF"/>
                </a:solidFill>
                <a:latin typeface="Arial Narrow"/>
              </a:rPr>
              <a:t> Detection Application</a:t>
            </a:r>
          </a:p>
        </p:txBody>
      </p:sp>
      <p:sp>
        <p:nvSpPr>
          <p:cNvPr id="11" name="object 11"/>
          <p:cNvSpPr txBox="1"/>
          <p:nvPr/>
        </p:nvSpPr>
        <p:spPr>
          <a:xfrm>
            <a:off x="9814205" y="6031040"/>
            <a:ext cx="6153785" cy="1398460"/>
          </a:xfrm>
          <a:prstGeom prst="rect">
            <a:avLst/>
          </a:prstGeom>
        </p:spPr>
        <p:txBody>
          <a:bodyPr vert="horz" wrap="square" lIns="0" tIns="226695" rIns="0" bIns="0" rtlCol="0">
            <a:spAutoFit/>
          </a:bodyPr>
          <a:lstStyle/>
          <a:p>
            <a:pPr marL="12700">
              <a:lnSpc>
                <a:spcPct val="100000"/>
              </a:lnSpc>
              <a:spcBef>
                <a:spcPts val="1785"/>
              </a:spcBef>
            </a:pPr>
            <a:r>
              <a:rPr lang="en-GB" sz="3050" b="1" spc="45" dirty="0">
                <a:solidFill>
                  <a:srgbClr val="FFFFFF"/>
                </a:solidFill>
                <a:latin typeface="Arial Narrow"/>
                <a:cs typeface="Arial Narrow"/>
              </a:rPr>
              <a:t>GROUP – 10</a:t>
            </a:r>
          </a:p>
          <a:p>
            <a:pPr marL="12700">
              <a:lnSpc>
                <a:spcPct val="100000"/>
              </a:lnSpc>
              <a:spcBef>
                <a:spcPts val="1785"/>
              </a:spcBef>
            </a:pPr>
            <a:r>
              <a:rPr lang="en-GB" sz="3050" b="1" spc="45" dirty="0">
                <a:solidFill>
                  <a:srgbClr val="FFFFFF"/>
                </a:solidFill>
                <a:latin typeface="Arial Narrow"/>
                <a:cs typeface="Arial Narrow"/>
              </a:rPr>
              <a:t>Green tech innovation</a:t>
            </a:r>
          </a:p>
        </p:txBody>
      </p:sp>
      <p:sp>
        <p:nvSpPr>
          <p:cNvPr id="20" name="object 20"/>
          <p:cNvSpPr/>
          <p:nvPr/>
        </p:nvSpPr>
        <p:spPr>
          <a:xfrm>
            <a:off x="2710719" y="0"/>
            <a:ext cx="2571115" cy="3858260"/>
          </a:xfrm>
          <a:custGeom>
            <a:avLst/>
            <a:gdLst/>
            <a:ahLst/>
            <a:cxnLst/>
            <a:rect l="l" t="t" r="r" b="b"/>
            <a:pathLst>
              <a:path w="2571115" h="3858260">
                <a:moveTo>
                  <a:pt x="2208499" y="3858103"/>
                </a:moveTo>
                <a:lnTo>
                  <a:pt x="362453" y="3858103"/>
                </a:lnTo>
                <a:lnTo>
                  <a:pt x="313294" y="3854792"/>
                </a:lnTo>
                <a:lnTo>
                  <a:pt x="266138" y="3845148"/>
                </a:lnTo>
                <a:lnTo>
                  <a:pt x="221418" y="3829604"/>
                </a:lnTo>
                <a:lnTo>
                  <a:pt x="179566" y="3808592"/>
                </a:lnTo>
                <a:lnTo>
                  <a:pt x="141017" y="3782547"/>
                </a:lnTo>
                <a:lnTo>
                  <a:pt x="106202" y="3751900"/>
                </a:lnTo>
                <a:lnTo>
                  <a:pt x="75556" y="3717086"/>
                </a:lnTo>
                <a:lnTo>
                  <a:pt x="49510" y="3678536"/>
                </a:lnTo>
                <a:lnTo>
                  <a:pt x="28499" y="3636685"/>
                </a:lnTo>
                <a:lnTo>
                  <a:pt x="12955" y="3591964"/>
                </a:lnTo>
                <a:lnTo>
                  <a:pt x="3310" y="3544808"/>
                </a:lnTo>
                <a:lnTo>
                  <a:pt x="0" y="3495649"/>
                </a:lnTo>
                <a:lnTo>
                  <a:pt x="0" y="0"/>
                </a:lnTo>
                <a:lnTo>
                  <a:pt x="135108" y="0"/>
                </a:lnTo>
                <a:lnTo>
                  <a:pt x="135108" y="3516435"/>
                </a:lnTo>
                <a:lnTo>
                  <a:pt x="140778" y="3565533"/>
                </a:lnTo>
                <a:lnTo>
                  <a:pt x="156924" y="3610631"/>
                </a:lnTo>
                <a:lnTo>
                  <a:pt x="182251" y="3650433"/>
                </a:lnTo>
                <a:lnTo>
                  <a:pt x="215464" y="3683646"/>
                </a:lnTo>
                <a:lnTo>
                  <a:pt x="255267" y="3708973"/>
                </a:lnTo>
                <a:lnTo>
                  <a:pt x="300364" y="3725119"/>
                </a:lnTo>
                <a:lnTo>
                  <a:pt x="349462" y="3730789"/>
                </a:lnTo>
                <a:lnTo>
                  <a:pt x="2483334" y="3730789"/>
                </a:lnTo>
                <a:lnTo>
                  <a:pt x="2464750" y="3751900"/>
                </a:lnTo>
                <a:lnTo>
                  <a:pt x="2429935" y="3782547"/>
                </a:lnTo>
                <a:lnTo>
                  <a:pt x="2391386" y="3808592"/>
                </a:lnTo>
                <a:lnTo>
                  <a:pt x="2349534" y="3829604"/>
                </a:lnTo>
                <a:lnTo>
                  <a:pt x="2304814" y="3845148"/>
                </a:lnTo>
                <a:lnTo>
                  <a:pt x="2257658" y="3854792"/>
                </a:lnTo>
                <a:lnTo>
                  <a:pt x="2208499" y="3858103"/>
                </a:lnTo>
                <a:close/>
              </a:path>
              <a:path w="2571115" h="3858260">
                <a:moveTo>
                  <a:pt x="2483334" y="3730789"/>
                </a:moveTo>
                <a:lnTo>
                  <a:pt x="2224088" y="3730789"/>
                </a:lnTo>
                <a:lnTo>
                  <a:pt x="2273186" y="3725119"/>
                </a:lnTo>
                <a:lnTo>
                  <a:pt x="2318284" y="3708973"/>
                </a:lnTo>
                <a:lnTo>
                  <a:pt x="2358087" y="3683646"/>
                </a:lnTo>
                <a:lnTo>
                  <a:pt x="2391299" y="3650433"/>
                </a:lnTo>
                <a:lnTo>
                  <a:pt x="2416627" y="3610631"/>
                </a:lnTo>
                <a:lnTo>
                  <a:pt x="2432773" y="3565533"/>
                </a:lnTo>
                <a:lnTo>
                  <a:pt x="2438443" y="3516435"/>
                </a:lnTo>
                <a:lnTo>
                  <a:pt x="2437144" y="3516435"/>
                </a:lnTo>
                <a:lnTo>
                  <a:pt x="2437144" y="0"/>
                </a:lnTo>
                <a:lnTo>
                  <a:pt x="2570953" y="0"/>
                </a:lnTo>
                <a:lnTo>
                  <a:pt x="2570953" y="3495649"/>
                </a:lnTo>
                <a:lnTo>
                  <a:pt x="2567642" y="3544808"/>
                </a:lnTo>
                <a:lnTo>
                  <a:pt x="2557998" y="3591964"/>
                </a:lnTo>
                <a:lnTo>
                  <a:pt x="2542454" y="3636685"/>
                </a:lnTo>
                <a:lnTo>
                  <a:pt x="2521442" y="3678536"/>
                </a:lnTo>
                <a:lnTo>
                  <a:pt x="2495397" y="3717086"/>
                </a:lnTo>
                <a:lnTo>
                  <a:pt x="2483334" y="3730789"/>
                </a:lnTo>
                <a:close/>
              </a:path>
            </a:pathLst>
          </a:custGeom>
          <a:solidFill>
            <a:srgbClr val="000000"/>
          </a:solidFill>
        </p:spPr>
        <p:txBody>
          <a:bodyPr wrap="square" lIns="0" tIns="0" rIns="0" bIns="0" rtlCol="0"/>
          <a:lstStyle/>
          <a:p>
            <a:endParaRPr dirty="0"/>
          </a:p>
        </p:txBody>
      </p:sp>
      <p:sp>
        <p:nvSpPr>
          <p:cNvPr id="22" name="object 22"/>
          <p:cNvSpPr/>
          <p:nvPr/>
        </p:nvSpPr>
        <p:spPr>
          <a:xfrm>
            <a:off x="2656154" y="11"/>
            <a:ext cx="2680335" cy="539115"/>
          </a:xfrm>
          <a:custGeom>
            <a:avLst/>
            <a:gdLst/>
            <a:ahLst/>
            <a:cxnLst/>
            <a:rect l="l" t="t" r="r" b="b"/>
            <a:pathLst>
              <a:path w="2680335" h="539115">
                <a:moveTo>
                  <a:pt x="28575" y="143916"/>
                </a:moveTo>
                <a:lnTo>
                  <a:pt x="17538" y="146189"/>
                </a:lnTo>
                <a:lnTo>
                  <a:pt x="8445" y="152361"/>
                </a:lnTo>
                <a:lnTo>
                  <a:pt x="2273" y="161455"/>
                </a:lnTo>
                <a:lnTo>
                  <a:pt x="0" y="172504"/>
                </a:lnTo>
                <a:lnTo>
                  <a:pt x="0" y="510273"/>
                </a:lnTo>
                <a:lnTo>
                  <a:pt x="2273" y="521309"/>
                </a:lnTo>
                <a:lnTo>
                  <a:pt x="8445" y="530402"/>
                </a:lnTo>
                <a:lnTo>
                  <a:pt x="17538" y="536575"/>
                </a:lnTo>
                <a:lnTo>
                  <a:pt x="28575" y="538848"/>
                </a:lnTo>
                <a:lnTo>
                  <a:pt x="28575" y="143916"/>
                </a:lnTo>
                <a:close/>
              </a:path>
              <a:path w="2680335" h="539115">
                <a:moveTo>
                  <a:pt x="28575" y="0"/>
                </a:moveTo>
                <a:lnTo>
                  <a:pt x="0" y="0"/>
                </a:lnTo>
                <a:lnTo>
                  <a:pt x="0" y="29603"/>
                </a:lnTo>
                <a:lnTo>
                  <a:pt x="2273" y="40640"/>
                </a:lnTo>
                <a:lnTo>
                  <a:pt x="8445" y="49733"/>
                </a:lnTo>
                <a:lnTo>
                  <a:pt x="17538" y="55905"/>
                </a:lnTo>
                <a:lnTo>
                  <a:pt x="28575" y="58178"/>
                </a:lnTo>
                <a:lnTo>
                  <a:pt x="28575" y="0"/>
                </a:lnTo>
                <a:close/>
              </a:path>
              <a:path w="2680335" h="539115">
                <a:moveTo>
                  <a:pt x="2680068" y="0"/>
                </a:moveTo>
                <a:lnTo>
                  <a:pt x="2651493" y="0"/>
                </a:lnTo>
                <a:lnTo>
                  <a:pt x="2651493" y="427126"/>
                </a:lnTo>
                <a:lnTo>
                  <a:pt x="2662542" y="424853"/>
                </a:lnTo>
                <a:lnTo>
                  <a:pt x="2671635" y="418680"/>
                </a:lnTo>
                <a:lnTo>
                  <a:pt x="2677795" y="409587"/>
                </a:lnTo>
                <a:lnTo>
                  <a:pt x="2680068" y="398551"/>
                </a:lnTo>
                <a:lnTo>
                  <a:pt x="2680068" y="0"/>
                </a:lnTo>
                <a:close/>
              </a:path>
            </a:pathLst>
          </a:custGeom>
          <a:solidFill>
            <a:srgbClr val="B8B8B8"/>
          </a:solidFill>
        </p:spPr>
        <p:txBody>
          <a:bodyPr wrap="square" lIns="0" tIns="0" rIns="0" bIns="0" rtlCol="0"/>
          <a:lstStyle/>
          <a:p>
            <a:endParaRPr dirty="0"/>
          </a:p>
        </p:txBody>
      </p:sp>
      <p:sp>
        <p:nvSpPr>
          <p:cNvPr id="23" name="object 23"/>
          <p:cNvSpPr/>
          <p:nvPr/>
        </p:nvSpPr>
        <p:spPr>
          <a:xfrm>
            <a:off x="2684755" y="0"/>
            <a:ext cx="2623185" cy="3884295"/>
          </a:xfrm>
          <a:custGeom>
            <a:avLst/>
            <a:gdLst/>
            <a:ahLst/>
            <a:cxnLst/>
            <a:rect l="l" t="t" r="r" b="b"/>
            <a:pathLst>
              <a:path w="2623185" h="3884295">
                <a:moveTo>
                  <a:pt x="2234463" y="3884085"/>
                </a:moveTo>
                <a:lnTo>
                  <a:pt x="388417" y="3884085"/>
                </a:lnTo>
                <a:lnTo>
                  <a:pt x="339727" y="3881056"/>
                </a:lnTo>
                <a:lnTo>
                  <a:pt x="292831" y="3872212"/>
                </a:lnTo>
                <a:lnTo>
                  <a:pt x="248097" y="3857918"/>
                </a:lnTo>
                <a:lnTo>
                  <a:pt x="205888" y="3838540"/>
                </a:lnTo>
                <a:lnTo>
                  <a:pt x="166571" y="3814443"/>
                </a:lnTo>
                <a:lnTo>
                  <a:pt x="130511" y="3785993"/>
                </a:lnTo>
                <a:lnTo>
                  <a:pt x="98073" y="3753556"/>
                </a:lnTo>
                <a:lnTo>
                  <a:pt x="69623" y="3717495"/>
                </a:lnTo>
                <a:lnTo>
                  <a:pt x="45526" y="3678178"/>
                </a:lnTo>
                <a:lnTo>
                  <a:pt x="26149" y="3635970"/>
                </a:lnTo>
                <a:lnTo>
                  <a:pt x="11855" y="3591235"/>
                </a:lnTo>
                <a:lnTo>
                  <a:pt x="3010" y="3544340"/>
                </a:lnTo>
                <a:lnTo>
                  <a:pt x="62" y="3496948"/>
                </a:lnTo>
                <a:lnTo>
                  <a:pt x="0" y="0"/>
                </a:lnTo>
                <a:lnTo>
                  <a:pt x="26031" y="0"/>
                </a:lnTo>
                <a:lnTo>
                  <a:pt x="25964" y="3496948"/>
                </a:lnTo>
                <a:lnTo>
                  <a:pt x="29274" y="3546107"/>
                </a:lnTo>
                <a:lnTo>
                  <a:pt x="38919" y="3593263"/>
                </a:lnTo>
                <a:lnTo>
                  <a:pt x="54463" y="3637984"/>
                </a:lnTo>
                <a:lnTo>
                  <a:pt x="75474" y="3679835"/>
                </a:lnTo>
                <a:lnTo>
                  <a:pt x="101520" y="3718385"/>
                </a:lnTo>
                <a:lnTo>
                  <a:pt x="132166" y="3753199"/>
                </a:lnTo>
                <a:lnTo>
                  <a:pt x="166981" y="3783846"/>
                </a:lnTo>
                <a:lnTo>
                  <a:pt x="205530" y="3809891"/>
                </a:lnTo>
                <a:lnTo>
                  <a:pt x="247382" y="3830903"/>
                </a:lnTo>
                <a:lnTo>
                  <a:pt x="292102" y="3846447"/>
                </a:lnTo>
                <a:lnTo>
                  <a:pt x="339258" y="3856091"/>
                </a:lnTo>
                <a:lnTo>
                  <a:pt x="388417" y="3859402"/>
                </a:lnTo>
                <a:lnTo>
                  <a:pt x="2370139" y="3859402"/>
                </a:lnTo>
                <a:lnTo>
                  <a:pt x="2330049" y="3872212"/>
                </a:lnTo>
                <a:lnTo>
                  <a:pt x="2283154" y="3881056"/>
                </a:lnTo>
                <a:lnTo>
                  <a:pt x="2234463" y="3884085"/>
                </a:lnTo>
                <a:close/>
              </a:path>
              <a:path w="2623185" h="3884295">
                <a:moveTo>
                  <a:pt x="2370139" y="3859402"/>
                </a:moveTo>
                <a:lnTo>
                  <a:pt x="2234463" y="3859402"/>
                </a:lnTo>
                <a:lnTo>
                  <a:pt x="2283622" y="3856091"/>
                </a:lnTo>
                <a:lnTo>
                  <a:pt x="2330778" y="3846447"/>
                </a:lnTo>
                <a:lnTo>
                  <a:pt x="2375499" y="3830903"/>
                </a:lnTo>
                <a:lnTo>
                  <a:pt x="2417350" y="3809891"/>
                </a:lnTo>
                <a:lnTo>
                  <a:pt x="2455899" y="3783846"/>
                </a:lnTo>
                <a:lnTo>
                  <a:pt x="2490714" y="3753199"/>
                </a:lnTo>
                <a:lnTo>
                  <a:pt x="2521361" y="3718385"/>
                </a:lnTo>
                <a:lnTo>
                  <a:pt x="2547406" y="3679835"/>
                </a:lnTo>
                <a:lnTo>
                  <a:pt x="2568418" y="3637984"/>
                </a:lnTo>
                <a:lnTo>
                  <a:pt x="2583962" y="3593263"/>
                </a:lnTo>
                <a:lnTo>
                  <a:pt x="2593606" y="3546107"/>
                </a:lnTo>
                <a:lnTo>
                  <a:pt x="2596917" y="3496948"/>
                </a:lnTo>
                <a:lnTo>
                  <a:pt x="2596917" y="0"/>
                </a:lnTo>
                <a:lnTo>
                  <a:pt x="2622881" y="0"/>
                </a:lnTo>
                <a:lnTo>
                  <a:pt x="2622818" y="3496948"/>
                </a:lnTo>
                <a:lnTo>
                  <a:pt x="2619870" y="3544340"/>
                </a:lnTo>
                <a:lnTo>
                  <a:pt x="2611026" y="3591235"/>
                </a:lnTo>
                <a:lnTo>
                  <a:pt x="2596732" y="3635970"/>
                </a:lnTo>
                <a:lnTo>
                  <a:pt x="2577354" y="3678178"/>
                </a:lnTo>
                <a:lnTo>
                  <a:pt x="2553257" y="3717495"/>
                </a:lnTo>
                <a:lnTo>
                  <a:pt x="2524807" y="3753556"/>
                </a:lnTo>
                <a:lnTo>
                  <a:pt x="2492370" y="3785993"/>
                </a:lnTo>
                <a:lnTo>
                  <a:pt x="2456309" y="3814443"/>
                </a:lnTo>
                <a:lnTo>
                  <a:pt x="2416992" y="3838540"/>
                </a:lnTo>
                <a:lnTo>
                  <a:pt x="2374784" y="3857918"/>
                </a:lnTo>
                <a:lnTo>
                  <a:pt x="2370139" y="3859402"/>
                </a:lnTo>
                <a:close/>
              </a:path>
            </a:pathLst>
          </a:custGeom>
          <a:solidFill>
            <a:srgbClr val="E8E8E8"/>
          </a:solidFill>
        </p:spPr>
        <p:txBody>
          <a:bodyPr wrap="square" lIns="0" tIns="0" rIns="0" bIns="0" rtlCol="0"/>
          <a:lstStyle/>
          <a:p>
            <a:endParaRPr dirty="0"/>
          </a:p>
        </p:txBody>
      </p:sp>
      <p:pic>
        <p:nvPicPr>
          <p:cNvPr id="1034" name="Picture 10" descr="How to grow potatoes / RHS Gardening">
            <a:extLst>
              <a:ext uri="{FF2B5EF4-FFF2-40B4-BE49-F238E27FC236}">
                <a16:creationId xmlns:a16="http://schemas.microsoft.com/office/drawing/2014/main" id="{BD234684-F7C3-742A-73F2-2EB8F440F4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391" r="29391"/>
          <a:stretch/>
        </p:blipFill>
        <p:spPr bwMode="auto">
          <a:xfrm>
            <a:off x="-28568" y="6693424"/>
            <a:ext cx="2066676" cy="3649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69 Potato Early Blight Images, Stock Photos, 3D objects ...">
            <a:extLst>
              <a:ext uri="{FF2B5EF4-FFF2-40B4-BE49-F238E27FC236}">
                <a16:creationId xmlns:a16="http://schemas.microsoft.com/office/drawing/2014/main" id="{F0CF37E5-CEA5-9D94-B0C0-8E84D61603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171" r="53130" b="22543"/>
          <a:stretch/>
        </p:blipFill>
        <p:spPr bwMode="auto">
          <a:xfrm>
            <a:off x="5997040" y="6772325"/>
            <a:ext cx="2424032" cy="3514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44">
            <a:extLst>
              <a:ext uri="{FF2B5EF4-FFF2-40B4-BE49-F238E27FC236}">
                <a16:creationId xmlns:a16="http://schemas.microsoft.com/office/drawing/2014/main" id="{BAF7A7CE-1A30-EF41-E768-34C58637C22A}"/>
              </a:ext>
            </a:extLst>
          </p:cNvPr>
          <p:cNvPicPr>
            <a:picLocks noChangeAspect="1"/>
          </p:cNvPicPr>
          <p:nvPr/>
        </p:nvPicPr>
        <p:blipFill rotWithShape="1">
          <a:blip r:embed="rId7"/>
          <a:srcRect l="10547" r="40147"/>
          <a:stretch/>
        </p:blipFill>
        <p:spPr>
          <a:xfrm>
            <a:off x="6620072" y="885122"/>
            <a:ext cx="2465883" cy="4949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bject 4"/>
          <p:cNvSpPr/>
          <p:nvPr/>
        </p:nvSpPr>
        <p:spPr>
          <a:xfrm>
            <a:off x="6501796" y="718835"/>
            <a:ext cx="2571115" cy="5250180"/>
          </a:xfrm>
          <a:custGeom>
            <a:avLst/>
            <a:gdLst/>
            <a:ahLst/>
            <a:cxnLst/>
            <a:rect l="l" t="t" r="r" b="b"/>
            <a:pathLst>
              <a:path w="2571115" h="5250180">
                <a:moveTo>
                  <a:pt x="2208499" y="5249733"/>
                </a:moveTo>
                <a:lnTo>
                  <a:pt x="362453" y="5249733"/>
                </a:lnTo>
                <a:lnTo>
                  <a:pt x="313294" y="5246422"/>
                </a:lnTo>
                <a:lnTo>
                  <a:pt x="266138" y="5236778"/>
                </a:lnTo>
                <a:lnTo>
                  <a:pt x="221418" y="5221233"/>
                </a:lnTo>
                <a:lnTo>
                  <a:pt x="179566" y="5200222"/>
                </a:lnTo>
                <a:lnTo>
                  <a:pt x="141017" y="5174177"/>
                </a:lnTo>
                <a:lnTo>
                  <a:pt x="106202" y="5143530"/>
                </a:lnTo>
                <a:lnTo>
                  <a:pt x="75556" y="5108715"/>
                </a:lnTo>
                <a:lnTo>
                  <a:pt x="49510" y="5070166"/>
                </a:lnTo>
                <a:lnTo>
                  <a:pt x="28499" y="5028315"/>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5" y="28499"/>
                </a:lnTo>
                <a:lnTo>
                  <a:pt x="2391386" y="49510"/>
                </a:lnTo>
                <a:lnTo>
                  <a:pt x="2429935" y="75556"/>
                </a:lnTo>
                <a:lnTo>
                  <a:pt x="2464750" y="106202"/>
                </a:lnTo>
                <a:lnTo>
                  <a:pt x="2489051" y="133809"/>
                </a:lnTo>
                <a:lnTo>
                  <a:pt x="349462" y="133809"/>
                </a:lnTo>
                <a:lnTo>
                  <a:pt x="300365" y="139479"/>
                </a:lnTo>
                <a:lnTo>
                  <a:pt x="255267" y="155625"/>
                </a:lnTo>
                <a:lnTo>
                  <a:pt x="215464" y="180952"/>
                </a:lnTo>
                <a:lnTo>
                  <a:pt x="182251" y="214165"/>
                </a:lnTo>
                <a:lnTo>
                  <a:pt x="156924" y="253968"/>
                </a:lnTo>
                <a:lnTo>
                  <a:pt x="140777" y="299065"/>
                </a:lnTo>
                <a:lnTo>
                  <a:pt x="135108" y="348163"/>
                </a:lnTo>
                <a:lnTo>
                  <a:pt x="135108" y="4908065"/>
                </a:lnTo>
                <a:lnTo>
                  <a:pt x="140777" y="4957162"/>
                </a:lnTo>
                <a:lnTo>
                  <a:pt x="156924" y="5002260"/>
                </a:lnTo>
                <a:lnTo>
                  <a:pt x="182251" y="5042063"/>
                </a:lnTo>
                <a:lnTo>
                  <a:pt x="215464" y="5075276"/>
                </a:lnTo>
                <a:lnTo>
                  <a:pt x="255267" y="5100603"/>
                </a:lnTo>
                <a:lnTo>
                  <a:pt x="300365" y="5116749"/>
                </a:lnTo>
                <a:lnTo>
                  <a:pt x="349462" y="5122419"/>
                </a:lnTo>
                <a:lnTo>
                  <a:pt x="2483333" y="5122419"/>
                </a:lnTo>
                <a:lnTo>
                  <a:pt x="2464750" y="5143530"/>
                </a:lnTo>
                <a:lnTo>
                  <a:pt x="2429935" y="5174177"/>
                </a:lnTo>
                <a:lnTo>
                  <a:pt x="2391386" y="5200222"/>
                </a:lnTo>
                <a:lnTo>
                  <a:pt x="2349535" y="5221233"/>
                </a:lnTo>
                <a:lnTo>
                  <a:pt x="2304814" y="5236778"/>
                </a:lnTo>
                <a:lnTo>
                  <a:pt x="2257658" y="5246422"/>
                </a:lnTo>
                <a:lnTo>
                  <a:pt x="2208499" y="5249733"/>
                </a:lnTo>
                <a:close/>
              </a:path>
              <a:path w="2571115" h="5250180">
                <a:moveTo>
                  <a:pt x="1823960" y="313087"/>
                </a:moveTo>
                <a:lnTo>
                  <a:pt x="749590" y="313087"/>
                </a:lnTo>
                <a:lnTo>
                  <a:pt x="702761" y="303526"/>
                </a:lnTo>
                <a:lnTo>
                  <a:pt x="664335" y="277523"/>
                </a:lnTo>
                <a:lnTo>
                  <a:pt x="638333" y="239098"/>
                </a:lnTo>
                <a:lnTo>
                  <a:pt x="628772" y="192269"/>
                </a:lnTo>
                <a:lnTo>
                  <a:pt x="628772" y="133809"/>
                </a:lnTo>
                <a:lnTo>
                  <a:pt x="1944778" y="133809"/>
                </a:lnTo>
                <a:lnTo>
                  <a:pt x="1944778" y="166287"/>
                </a:lnTo>
                <a:lnTo>
                  <a:pt x="1594016" y="166287"/>
                </a:lnTo>
                <a:lnTo>
                  <a:pt x="1581817" y="168804"/>
                </a:lnTo>
                <a:lnTo>
                  <a:pt x="1571444" y="175705"/>
                </a:lnTo>
                <a:lnTo>
                  <a:pt x="1570763" y="176679"/>
                </a:lnTo>
                <a:lnTo>
                  <a:pt x="1114642" y="176679"/>
                </a:lnTo>
                <a:lnTo>
                  <a:pt x="1106259" y="178303"/>
                </a:lnTo>
                <a:lnTo>
                  <a:pt x="1099215" y="182850"/>
                </a:lnTo>
                <a:lnTo>
                  <a:pt x="1094364" y="189833"/>
                </a:lnTo>
                <a:lnTo>
                  <a:pt x="1092557" y="198764"/>
                </a:lnTo>
                <a:lnTo>
                  <a:pt x="1094364" y="207696"/>
                </a:lnTo>
                <a:lnTo>
                  <a:pt x="1099215" y="214679"/>
                </a:lnTo>
                <a:lnTo>
                  <a:pt x="1106259" y="219226"/>
                </a:lnTo>
                <a:lnTo>
                  <a:pt x="1114642" y="220849"/>
                </a:lnTo>
                <a:lnTo>
                  <a:pt x="1570305" y="220849"/>
                </a:lnTo>
                <a:lnTo>
                  <a:pt x="1570957" y="221824"/>
                </a:lnTo>
                <a:lnTo>
                  <a:pt x="1581269" y="228725"/>
                </a:lnTo>
                <a:lnTo>
                  <a:pt x="1594016" y="231242"/>
                </a:lnTo>
                <a:lnTo>
                  <a:pt x="1936821" y="231242"/>
                </a:lnTo>
                <a:lnTo>
                  <a:pt x="1935218" y="239098"/>
                </a:lnTo>
                <a:lnTo>
                  <a:pt x="1909215" y="277523"/>
                </a:lnTo>
                <a:lnTo>
                  <a:pt x="1870789" y="303526"/>
                </a:lnTo>
                <a:lnTo>
                  <a:pt x="1823960" y="313087"/>
                </a:lnTo>
                <a:close/>
              </a:path>
              <a:path w="2571115" h="5250180">
                <a:moveTo>
                  <a:pt x="2483333" y="5122419"/>
                </a:moveTo>
                <a:lnTo>
                  <a:pt x="2224088" y="5122419"/>
                </a:lnTo>
                <a:lnTo>
                  <a:pt x="2273186" y="5116749"/>
                </a:lnTo>
                <a:lnTo>
                  <a:pt x="2318284" y="5100603"/>
                </a:lnTo>
                <a:lnTo>
                  <a:pt x="2358087" y="5075276"/>
                </a:lnTo>
                <a:lnTo>
                  <a:pt x="2391299" y="5042063"/>
                </a:lnTo>
                <a:lnTo>
                  <a:pt x="2416626" y="5002260"/>
                </a:lnTo>
                <a:lnTo>
                  <a:pt x="2432772" y="4957162"/>
                </a:lnTo>
                <a:lnTo>
                  <a:pt x="2438442" y="4908065"/>
                </a:lnTo>
                <a:lnTo>
                  <a:pt x="2437144" y="4908065"/>
                </a:lnTo>
                <a:lnTo>
                  <a:pt x="2437144" y="348163"/>
                </a:lnTo>
                <a:lnTo>
                  <a:pt x="2431474" y="299065"/>
                </a:lnTo>
                <a:lnTo>
                  <a:pt x="2415328" y="253968"/>
                </a:lnTo>
                <a:lnTo>
                  <a:pt x="2390000" y="214165"/>
                </a:lnTo>
                <a:lnTo>
                  <a:pt x="2356788" y="180952"/>
                </a:lnTo>
                <a:lnTo>
                  <a:pt x="2316984" y="155625"/>
                </a:lnTo>
                <a:lnTo>
                  <a:pt x="2271887" y="139479"/>
                </a:lnTo>
                <a:lnTo>
                  <a:pt x="2222789" y="133809"/>
                </a:lnTo>
                <a:lnTo>
                  <a:pt x="2489051" y="133809"/>
                </a:lnTo>
                <a:lnTo>
                  <a:pt x="2521442" y="179566"/>
                </a:lnTo>
                <a:lnTo>
                  <a:pt x="2542453" y="221418"/>
                </a:lnTo>
                <a:lnTo>
                  <a:pt x="2557997" y="266138"/>
                </a:lnTo>
                <a:lnTo>
                  <a:pt x="2567641" y="313294"/>
                </a:lnTo>
                <a:lnTo>
                  <a:pt x="2570952" y="362453"/>
                </a:lnTo>
                <a:lnTo>
                  <a:pt x="2570952" y="4887279"/>
                </a:lnTo>
                <a:lnTo>
                  <a:pt x="2567641" y="4936438"/>
                </a:lnTo>
                <a:lnTo>
                  <a:pt x="2557997" y="4983594"/>
                </a:lnTo>
                <a:lnTo>
                  <a:pt x="2542453" y="5028315"/>
                </a:lnTo>
                <a:lnTo>
                  <a:pt x="2521442" y="5070166"/>
                </a:lnTo>
                <a:lnTo>
                  <a:pt x="2495396" y="5108715"/>
                </a:lnTo>
                <a:lnTo>
                  <a:pt x="2483333" y="5122419"/>
                </a:lnTo>
                <a:close/>
              </a:path>
              <a:path w="2571115" h="5250180">
                <a:moveTo>
                  <a:pt x="1936821" y="231242"/>
                </a:moveTo>
                <a:lnTo>
                  <a:pt x="1594016" y="231242"/>
                </a:lnTo>
                <a:lnTo>
                  <a:pt x="1606764" y="228725"/>
                </a:lnTo>
                <a:lnTo>
                  <a:pt x="1617076" y="221824"/>
                </a:lnTo>
                <a:lnTo>
                  <a:pt x="1623977" y="211512"/>
                </a:lnTo>
                <a:lnTo>
                  <a:pt x="1626494" y="198764"/>
                </a:lnTo>
                <a:lnTo>
                  <a:pt x="1623977" y="186017"/>
                </a:lnTo>
                <a:lnTo>
                  <a:pt x="1617076" y="175705"/>
                </a:lnTo>
                <a:lnTo>
                  <a:pt x="1606764" y="168804"/>
                </a:lnTo>
                <a:lnTo>
                  <a:pt x="1594016" y="166287"/>
                </a:lnTo>
                <a:lnTo>
                  <a:pt x="1944778" y="166287"/>
                </a:lnTo>
                <a:lnTo>
                  <a:pt x="1944778" y="192269"/>
                </a:lnTo>
                <a:lnTo>
                  <a:pt x="1936821" y="231242"/>
                </a:lnTo>
                <a:close/>
              </a:path>
              <a:path w="2571115" h="5250180">
                <a:moveTo>
                  <a:pt x="1570305" y="220849"/>
                </a:moveTo>
                <a:lnTo>
                  <a:pt x="1426430" y="220849"/>
                </a:lnTo>
                <a:lnTo>
                  <a:pt x="1434813" y="219226"/>
                </a:lnTo>
                <a:lnTo>
                  <a:pt x="1441857" y="214679"/>
                </a:lnTo>
                <a:lnTo>
                  <a:pt x="1446709" y="207696"/>
                </a:lnTo>
                <a:lnTo>
                  <a:pt x="1448515" y="198764"/>
                </a:lnTo>
                <a:lnTo>
                  <a:pt x="1446709" y="189833"/>
                </a:lnTo>
                <a:lnTo>
                  <a:pt x="1441857" y="182850"/>
                </a:lnTo>
                <a:lnTo>
                  <a:pt x="1434813" y="178303"/>
                </a:lnTo>
                <a:lnTo>
                  <a:pt x="1426430" y="176679"/>
                </a:lnTo>
                <a:lnTo>
                  <a:pt x="1570763" y="176679"/>
                </a:lnTo>
                <a:lnTo>
                  <a:pt x="1564238" y="186017"/>
                </a:lnTo>
                <a:lnTo>
                  <a:pt x="1561538" y="198764"/>
                </a:lnTo>
                <a:lnTo>
                  <a:pt x="1564055" y="211512"/>
                </a:lnTo>
                <a:lnTo>
                  <a:pt x="1570305" y="220849"/>
                </a:lnTo>
                <a:close/>
              </a:path>
            </a:pathLst>
          </a:custGeom>
          <a:solidFill>
            <a:srgbClr val="000000"/>
          </a:solidFill>
        </p:spPr>
        <p:txBody>
          <a:bodyPr wrap="square" lIns="0" tIns="0" rIns="0" bIns="0" rtlCol="0"/>
          <a:lstStyle/>
          <a:p>
            <a:endParaRPr dirty="0"/>
          </a:p>
        </p:txBody>
      </p:sp>
      <p:sp>
        <p:nvSpPr>
          <p:cNvPr id="6" name="object 6"/>
          <p:cNvSpPr/>
          <p:nvPr/>
        </p:nvSpPr>
        <p:spPr>
          <a:xfrm>
            <a:off x="7594354" y="895515"/>
            <a:ext cx="356235" cy="44450"/>
          </a:xfrm>
          <a:custGeom>
            <a:avLst/>
            <a:gdLst/>
            <a:ahLst/>
            <a:cxnLst/>
            <a:rect l="l" t="t" r="r" b="b"/>
            <a:pathLst>
              <a:path w="356234" h="44450">
                <a:moveTo>
                  <a:pt x="333872" y="44169"/>
                </a:moveTo>
                <a:lnTo>
                  <a:pt x="22085" y="44169"/>
                </a:lnTo>
                <a:lnTo>
                  <a:pt x="13701" y="42546"/>
                </a:lnTo>
                <a:lnTo>
                  <a:pt x="6657" y="37999"/>
                </a:lnTo>
                <a:lnTo>
                  <a:pt x="1806" y="31016"/>
                </a:lnTo>
                <a:lnTo>
                  <a:pt x="0" y="22084"/>
                </a:lnTo>
                <a:lnTo>
                  <a:pt x="1806" y="13153"/>
                </a:lnTo>
                <a:lnTo>
                  <a:pt x="6657" y="6170"/>
                </a:lnTo>
                <a:lnTo>
                  <a:pt x="13701" y="1623"/>
                </a:lnTo>
                <a:lnTo>
                  <a:pt x="22085" y="0"/>
                </a:lnTo>
                <a:lnTo>
                  <a:pt x="333872" y="0"/>
                </a:lnTo>
                <a:lnTo>
                  <a:pt x="342256" y="1623"/>
                </a:lnTo>
                <a:lnTo>
                  <a:pt x="349299" y="6170"/>
                </a:lnTo>
                <a:lnTo>
                  <a:pt x="354151" y="13153"/>
                </a:lnTo>
                <a:lnTo>
                  <a:pt x="355958" y="22084"/>
                </a:lnTo>
                <a:lnTo>
                  <a:pt x="354151" y="31016"/>
                </a:lnTo>
                <a:lnTo>
                  <a:pt x="349299" y="37999"/>
                </a:lnTo>
                <a:lnTo>
                  <a:pt x="342256" y="42546"/>
                </a:lnTo>
                <a:lnTo>
                  <a:pt x="333872" y="44169"/>
                </a:lnTo>
                <a:close/>
              </a:path>
            </a:pathLst>
          </a:custGeom>
          <a:solidFill>
            <a:srgbClr val="606060"/>
          </a:solidFill>
        </p:spPr>
        <p:txBody>
          <a:bodyPr wrap="square" lIns="0" tIns="0" rIns="0" bIns="0" rtlCol="0"/>
          <a:lstStyle/>
          <a:p>
            <a:endParaRPr dirty="0"/>
          </a:p>
        </p:txBody>
      </p:sp>
      <p:pic>
        <p:nvPicPr>
          <p:cNvPr id="7" name="object 7"/>
          <p:cNvPicPr/>
          <p:nvPr/>
        </p:nvPicPr>
        <p:blipFill>
          <a:blip r:embed="rId8" cstate="print"/>
          <a:stretch>
            <a:fillRect/>
          </a:stretch>
        </p:blipFill>
        <p:spPr>
          <a:xfrm>
            <a:off x="8063335" y="885122"/>
            <a:ext cx="64955" cy="64955"/>
          </a:xfrm>
          <a:prstGeom prst="rect">
            <a:avLst/>
          </a:prstGeom>
        </p:spPr>
      </p:pic>
      <p:sp>
        <p:nvSpPr>
          <p:cNvPr id="8" name="object 8"/>
          <p:cNvSpPr/>
          <p:nvPr/>
        </p:nvSpPr>
        <p:spPr>
          <a:xfrm>
            <a:off x="6447230" y="1394376"/>
            <a:ext cx="2680335" cy="1255395"/>
          </a:xfrm>
          <a:custGeom>
            <a:avLst/>
            <a:gdLst/>
            <a:ahLst/>
            <a:cxnLst/>
            <a:rect l="l" t="t" r="r" b="b"/>
            <a:pathLst>
              <a:path w="2680334"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680334"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80334" h="1255395">
                <a:moveTo>
                  <a:pt x="28575" y="0"/>
                </a:moveTo>
                <a:lnTo>
                  <a:pt x="17538" y="2070"/>
                </a:lnTo>
                <a:lnTo>
                  <a:pt x="8445" y="7797"/>
                </a:lnTo>
                <a:lnTo>
                  <a:pt x="2273" y="16446"/>
                </a:lnTo>
                <a:lnTo>
                  <a:pt x="0" y="27292"/>
                </a:lnTo>
                <a:lnTo>
                  <a:pt x="0" y="189674"/>
                </a:lnTo>
                <a:lnTo>
                  <a:pt x="2273" y="200723"/>
                </a:lnTo>
                <a:lnTo>
                  <a:pt x="8445" y="209816"/>
                </a:lnTo>
                <a:lnTo>
                  <a:pt x="17538" y="215988"/>
                </a:lnTo>
                <a:lnTo>
                  <a:pt x="28575" y="218262"/>
                </a:lnTo>
                <a:lnTo>
                  <a:pt x="28575" y="0"/>
                </a:lnTo>
                <a:close/>
              </a:path>
              <a:path w="2680334" h="1255395">
                <a:moveTo>
                  <a:pt x="2680081" y="539140"/>
                </a:moveTo>
                <a:lnTo>
                  <a:pt x="2677807" y="528091"/>
                </a:lnTo>
                <a:lnTo>
                  <a:pt x="2671635" y="518998"/>
                </a:lnTo>
                <a:lnTo>
                  <a:pt x="2662542" y="512838"/>
                </a:lnTo>
                <a:lnTo>
                  <a:pt x="2651493" y="510565"/>
                </a:lnTo>
                <a:lnTo>
                  <a:pt x="2651493" y="1143228"/>
                </a:lnTo>
                <a:lnTo>
                  <a:pt x="2662542" y="1140955"/>
                </a:lnTo>
                <a:lnTo>
                  <a:pt x="2671635" y="1134783"/>
                </a:lnTo>
                <a:lnTo>
                  <a:pt x="2677807" y="1125689"/>
                </a:lnTo>
                <a:lnTo>
                  <a:pt x="2680081" y="1114653"/>
                </a:lnTo>
                <a:lnTo>
                  <a:pt x="2680081" y="539140"/>
                </a:lnTo>
                <a:close/>
              </a:path>
            </a:pathLst>
          </a:custGeom>
          <a:solidFill>
            <a:srgbClr val="B8B8B8"/>
          </a:solidFill>
        </p:spPr>
        <p:txBody>
          <a:bodyPr wrap="square" lIns="0" tIns="0" rIns="0" bIns="0" rtlCol="0"/>
          <a:lstStyle/>
          <a:p>
            <a:endParaRPr dirty="0"/>
          </a:p>
        </p:txBody>
      </p:sp>
      <p:sp>
        <p:nvSpPr>
          <p:cNvPr id="9" name="object 9"/>
          <p:cNvSpPr/>
          <p:nvPr/>
        </p:nvSpPr>
        <p:spPr>
          <a:xfrm>
            <a:off x="6475814" y="692853"/>
            <a:ext cx="2623185" cy="5302250"/>
          </a:xfrm>
          <a:custGeom>
            <a:avLst/>
            <a:gdLst/>
            <a:ahLst/>
            <a:cxnLst/>
            <a:rect l="l" t="t" r="r" b="b"/>
            <a:pathLst>
              <a:path w="2623184" h="5302250">
                <a:moveTo>
                  <a:pt x="2234482" y="5301697"/>
                </a:moveTo>
                <a:lnTo>
                  <a:pt x="388436" y="5301697"/>
                </a:lnTo>
                <a:lnTo>
                  <a:pt x="339745" y="5298668"/>
                </a:lnTo>
                <a:lnTo>
                  <a:pt x="292850" y="5289824"/>
                </a:lnTo>
                <a:lnTo>
                  <a:pt x="248115" y="5275530"/>
                </a:lnTo>
                <a:lnTo>
                  <a:pt x="205906" y="5256152"/>
                </a:lnTo>
                <a:lnTo>
                  <a:pt x="166589" y="5232055"/>
                </a:lnTo>
                <a:lnTo>
                  <a:pt x="130529" y="5203605"/>
                </a:lnTo>
                <a:lnTo>
                  <a:pt x="98091" y="5171168"/>
                </a:lnTo>
                <a:lnTo>
                  <a:pt x="69642" y="5135108"/>
                </a:lnTo>
                <a:lnTo>
                  <a:pt x="45545" y="5095791"/>
                </a:lnTo>
                <a:lnTo>
                  <a:pt x="26167" y="5053582"/>
                </a:lnTo>
                <a:lnTo>
                  <a:pt x="11873" y="5008847"/>
                </a:lnTo>
                <a:lnTo>
                  <a:pt x="3029" y="4961952"/>
                </a:lnTo>
                <a:lnTo>
                  <a:pt x="80" y="4914560"/>
                </a:lnTo>
                <a:lnTo>
                  <a:pt x="0" y="388436"/>
                </a:lnTo>
                <a:lnTo>
                  <a:pt x="487" y="368766"/>
                </a:lnTo>
                <a:lnTo>
                  <a:pt x="4417" y="329245"/>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8" y="3949"/>
                </a:lnTo>
                <a:lnTo>
                  <a:pt x="388436" y="0"/>
                </a:lnTo>
                <a:lnTo>
                  <a:pt x="2235780" y="0"/>
                </a:lnTo>
                <a:lnTo>
                  <a:pt x="2290883"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7"/>
                </a:lnTo>
                <a:lnTo>
                  <a:pt x="132185" y="5170811"/>
                </a:lnTo>
                <a:lnTo>
                  <a:pt x="166999" y="5201458"/>
                </a:lnTo>
                <a:lnTo>
                  <a:pt x="205549" y="5227503"/>
                </a:lnTo>
                <a:lnTo>
                  <a:pt x="247400" y="5248515"/>
                </a:lnTo>
                <a:lnTo>
                  <a:pt x="292121" y="5264059"/>
                </a:lnTo>
                <a:lnTo>
                  <a:pt x="339277" y="5273703"/>
                </a:lnTo>
                <a:lnTo>
                  <a:pt x="388436" y="5277014"/>
                </a:lnTo>
                <a:lnTo>
                  <a:pt x="2370157" y="5277014"/>
                </a:lnTo>
                <a:lnTo>
                  <a:pt x="2330068" y="5289824"/>
                </a:lnTo>
                <a:lnTo>
                  <a:pt x="2283172" y="5298668"/>
                </a:lnTo>
                <a:lnTo>
                  <a:pt x="2234482" y="5301697"/>
                </a:lnTo>
                <a:close/>
              </a:path>
              <a:path w="2623184" h="5302250">
                <a:moveTo>
                  <a:pt x="2370157" y="5277014"/>
                </a:moveTo>
                <a:lnTo>
                  <a:pt x="2234482" y="5277014"/>
                </a:lnTo>
                <a:lnTo>
                  <a:pt x="2283641" y="5273703"/>
                </a:lnTo>
                <a:lnTo>
                  <a:pt x="2330797" y="5264059"/>
                </a:lnTo>
                <a:lnTo>
                  <a:pt x="2375517" y="5248515"/>
                </a:lnTo>
                <a:lnTo>
                  <a:pt x="2417368" y="5227503"/>
                </a:lnTo>
                <a:lnTo>
                  <a:pt x="2455918" y="5201458"/>
                </a:lnTo>
                <a:lnTo>
                  <a:pt x="2490732" y="5170811"/>
                </a:lnTo>
                <a:lnTo>
                  <a:pt x="2521379" y="5135997"/>
                </a:lnTo>
                <a:lnTo>
                  <a:pt x="2547424" y="5097447"/>
                </a:lnTo>
                <a:lnTo>
                  <a:pt x="2568435" y="5055596"/>
                </a:lnTo>
                <a:lnTo>
                  <a:pt x="2583980" y="5010875"/>
                </a:lnTo>
                <a:lnTo>
                  <a:pt x="2593624" y="4963719"/>
                </a:lnTo>
                <a:lnTo>
                  <a:pt x="2596935" y="4914560"/>
                </a:lnTo>
                <a:lnTo>
                  <a:pt x="2596935" y="388436"/>
                </a:lnTo>
                <a:lnTo>
                  <a:pt x="2593624" y="339277"/>
                </a:lnTo>
                <a:lnTo>
                  <a:pt x="2583980" y="292120"/>
                </a:lnTo>
                <a:lnTo>
                  <a:pt x="2568435" y="247400"/>
                </a:lnTo>
                <a:lnTo>
                  <a:pt x="2547424" y="205549"/>
                </a:lnTo>
                <a:lnTo>
                  <a:pt x="2521379" y="166999"/>
                </a:lnTo>
                <a:lnTo>
                  <a:pt x="2490732" y="132185"/>
                </a:lnTo>
                <a:lnTo>
                  <a:pt x="2455918" y="101538"/>
                </a:lnTo>
                <a:lnTo>
                  <a:pt x="2417439" y="75541"/>
                </a:lnTo>
                <a:lnTo>
                  <a:pt x="2375499" y="54481"/>
                </a:lnTo>
                <a:lnTo>
                  <a:pt x="2330785" y="38937"/>
                </a:lnTo>
                <a:lnTo>
                  <a:pt x="2283633" y="29293"/>
                </a:lnTo>
                <a:lnTo>
                  <a:pt x="2234482" y="25982"/>
                </a:lnTo>
                <a:lnTo>
                  <a:pt x="2373846" y="25982"/>
                </a:lnTo>
                <a:lnTo>
                  <a:pt x="2439981" y="57701"/>
                </a:lnTo>
                <a:lnTo>
                  <a:pt x="2482612" y="88339"/>
                </a:lnTo>
                <a:lnTo>
                  <a:pt x="2519414" y="123558"/>
                </a:lnTo>
                <a:lnTo>
                  <a:pt x="2546269" y="155894"/>
                </a:lnTo>
                <a:lnTo>
                  <a:pt x="2572015" y="195070"/>
                </a:lnTo>
                <a:lnTo>
                  <a:pt x="2591048" y="232440"/>
                </a:lnTo>
                <a:lnTo>
                  <a:pt x="2606029" y="272814"/>
                </a:lnTo>
                <a:lnTo>
                  <a:pt x="2615123" y="310489"/>
                </a:lnTo>
                <a:lnTo>
                  <a:pt x="2620969" y="348488"/>
                </a:lnTo>
                <a:lnTo>
                  <a:pt x="2622917" y="388436"/>
                </a:lnTo>
                <a:lnTo>
                  <a:pt x="2622836" y="4914560"/>
                </a:lnTo>
                <a:lnTo>
                  <a:pt x="2619888" y="4961952"/>
                </a:lnTo>
                <a:lnTo>
                  <a:pt x="2611043" y="5008847"/>
                </a:lnTo>
                <a:lnTo>
                  <a:pt x="2596750" y="5053582"/>
                </a:lnTo>
                <a:lnTo>
                  <a:pt x="2577372" y="5095791"/>
                </a:lnTo>
                <a:lnTo>
                  <a:pt x="2553275" y="5135108"/>
                </a:lnTo>
                <a:lnTo>
                  <a:pt x="2524825" y="5171168"/>
                </a:lnTo>
                <a:lnTo>
                  <a:pt x="2492388" y="5203605"/>
                </a:lnTo>
                <a:lnTo>
                  <a:pt x="2456328" y="5232055"/>
                </a:lnTo>
                <a:lnTo>
                  <a:pt x="2417011" y="5256152"/>
                </a:lnTo>
                <a:lnTo>
                  <a:pt x="2374802" y="5275530"/>
                </a:lnTo>
                <a:lnTo>
                  <a:pt x="2370157" y="5277014"/>
                </a:lnTo>
                <a:close/>
              </a:path>
            </a:pathLst>
          </a:custGeom>
          <a:solidFill>
            <a:srgbClr val="E8E8E8"/>
          </a:solidFill>
        </p:spPr>
        <p:txBody>
          <a:bodyPr wrap="square" lIns="0" tIns="0" rIns="0" bIns="0" rtlCol="0"/>
          <a:lstStyle/>
          <a:p>
            <a:endParaRPr dirty="0"/>
          </a:p>
        </p:txBody>
      </p:sp>
      <p:sp>
        <p:nvSpPr>
          <p:cNvPr id="13" name="object 13"/>
          <p:cNvSpPr/>
          <p:nvPr/>
        </p:nvSpPr>
        <p:spPr>
          <a:xfrm>
            <a:off x="5849957" y="6616724"/>
            <a:ext cx="2571115" cy="3670300"/>
          </a:xfrm>
          <a:custGeom>
            <a:avLst/>
            <a:gdLst/>
            <a:ahLst/>
            <a:cxnLst/>
            <a:rect l="l" t="t" r="r" b="b"/>
            <a:pathLst>
              <a:path w="2571115" h="3670300">
                <a:moveTo>
                  <a:pt x="135108" y="3670275"/>
                </a:moveTo>
                <a:lnTo>
                  <a:pt x="0" y="3670275"/>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503" y="0"/>
                </a:lnTo>
                <a:lnTo>
                  <a:pt x="2257658" y="3310"/>
                </a:lnTo>
                <a:lnTo>
                  <a:pt x="2304814" y="12955"/>
                </a:lnTo>
                <a:lnTo>
                  <a:pt x="2349535" y="28499"/>
                </a:lnTo>
                <a:lnTo>
                  <a:pt x="2391386" y="49510"/>
                </a:lnTo>
                <a:lnTo>
                  <a:pt x="2429935" y="75556"/>
                </a:lnTo>
                <a:lnTo>
                  <a:pt x="2464750" y="106202"/>
                </a:lnTo>
                <a:lnTo>
                  <a:pt x="2489051" y="133809"/>
                </a:lnTo>
                <a:lnTo>
                  <a:pt x="349462" y="133809"/>
                </a:lnTo>
                <a:lnTo>
                  <a:pt x="300365" y="139478"/>
                </a:lnTo>
                <a:lnTo>
                  <a:pt x="255267" y="155625"/>
                </a:lnTo>
                <a:lnTo>
                  <a:pt x="215464" y="180952"/>
                </a:lnTo>
                <a:lnTo>
                  <a:pt x="182251" y="214164"/>
                </a:lnTo>
                <a:lnTo>
                  <a:pt x="156924" y="253967"/>
                </a:lnTo>
                <a:lnTo>
                  <a:pt x="140777" y="299065"/>
                </a:lnTo>
                <a:lnTo>
                  <a:pt x="135108" y="348163"/>
                </a:lnTo>
                <a:lnTo>
                  <a:pt x="135108" y="3670275"/>
                </a:lnTo>
                <a:close/>
              </a:path>
              <a:path w="2571115" h="3670300">
                <a:moveTo>
                  <a:pt x="1823960" y="313087"/>
                </a:moveTo>
                <a:lnTo>
                  <a:pt x="749590" y="313087"/>
                </a:lnTo>
                <a:lnTo>
                  <a:pt x="702761" y="303526"/>
                </a:lnTo>
                <a:lnTo>
                  <a:pt x="664335" y="277523"/>
                </a:lnTo>
                <a:lnTo>
                  <a:pt x="638333" y="239098"/>
                </a:lnTo>
                <a:lnTo>
                  <a:pt x="628772" y="192269"/>
                </a:lnTo>
                <a:lnTo>
                  <a:pt x="628772" y="133809"/>
                </a:lnTo>
                <a:lnTo>
                  <a:pt x="1944778" y="133809"/>
                </a:lnTo>
                <a:lnTo>
                  <a:pt x="1944778" y="166287"/>
                </a:lnTo>
                <a:lnTo>
                  <a:pt x="1594016" y="166287"/>
                </a:lnTo>
                <a:lnTo>
                  <a:pt x="1581817" y="168804"/>
                </a:lnTo>
                <a:lnTo>
                  <a:pt x="1571444" y="175705"/>
                </a:lnTo>
                <a:lnTo>
                  <a:pt x="1570764" y="176679"/>
                </a:lnTo>
                <a:lnTo>
                  <a:pt x="1114642" y="176679"/>
                </a:lnTo>
                <a:lnTo>
                  <a:pt x="1106259" y="178303"/>
                </a:lnTo>
                <a:lnTo>
                  <a:pt x="1099215" y="182850"/>
                </a:lnTo>
                <a:lnTo>
                  <a:pt x="1094364" y="189833"/>
                </a:lnTo>
                <a:lnTo>
                  <a:pt x="1092557" y="198765"/>
                </a:lnTo>
                <a:lnTo>
                  <a:pt x="1094364" y="207696"/>
                </a:lnTo>
                <a:lnTo>
                  <a:pt x="1099215" y="214679"/>
                </a:lnTo>
                <a:lnTo>
                  <a:pt x="1106259" y="219226"/>
                </a:lnTo>
                <a:lnTo>
                  <a:pt x="1114642" y="220849"/>
                </a:lnTo>
                <a:lnTo>
                  <a:pt x="1570305" y="220849"/>
                </a:lnTo>
                <a:lnTo>
                  <a:pt x="1570957" y="221824"/>
                </a:lnTo>
                <a:lnTo>
                  <a:pt x="1581269" y="228726"/>
                </a:lnTo>
                <a:lnTo>
                  <a:pt x="1594016" y="231243"/>
                </a:lnTo>
                <a:lnTo>
                  <a:pt x="1936821" y="231243"/>
                </a:lnTo>
                <a:lnTo>
                  <a:pt x="1935218" y="239098"/>
                </a:lnTo>
                <a:lnTo>
                  <a:pt x="1909215" y="277523"/>
                </a:lnTo>
                <a:lnTo>
                  <a:pt x="1870789" y="303526"/>
                </a:lnTo>
                <a:lnTo>
                  <a:pt x="1823960" y="313087"/>
                </a:lnTo>
                <a:close/>
              </a:path>
              <a:path w="2571115" h="3670300">
                <a:moveTo>
                  <a:pt x="2570952" y="3670275"/>
                </a:moveTo>
                <a:lnTo>
                  <a:pt x="2437144" y="3670275"/>
                </a:lnTo>
                <a:lnTo>
                  <a:pt x="2437144" y="348163"/>
                </a:lnTo>
                <a:lnTo>
                  <a:pt x="2431474" y="299065"/>
                </a:lnTo>
                <a:lnTo>
                  <a:pt x="2415328" y="253967"/>
                </a:lnTo>
                <a:lnTo>
                  <a:pt x="2390000" y="214164"/>
                </a:lnTo>
                <a:lnTo>
                  <a:pt x="2356788" y="180952"/>
                </a:lnTo>
                <a:lnTo>
                  <a:pt x="2316984" y="155625"/>
                </a:lnTo>
                <a:lnTo>
                  <a:pt x="2271887" y="139478"/>
                </a:lnTo>
                <a:lnTo>
                  <a:pt x="2222789" y="133809"/>
                </a:lnTo>
                <a:lnTo>
                  <a:pt x="2489051" y="133809"/>
                </a:lnTo>
                <a:lnTo>
                  <a:pt x="2521442" y="179566"/>
                </a:lnTo>
                <a:lnTo>
                  <a:pt x="2542453" y="221418"/>
                </a:lnTo>
                <a:lnTo>
                  <a:pt x="2557997" y="266138"/>
                </a:lnTo>
                <a:lnTo>
                  <a:pt x="2567641" y="313294"/>
                </a:lnTo>
                <a:lnTo>
                  <a:pt x="2570952" y="362453"/>
                </a:lnTo>
                <a:lnTo>
                  <a:pt x="2570952" y="3670275"/>
                </a:lnTo>
                <a:close/>
              </a:path>
              <a:path w="2571115" h="3670300">
                <a:moveTo>
                  <a:pt x="1936821" y="231243"/>
                </a:moveTo>
                <a:lnTo>
                  <a:pt x="1594016" y="231243"/>
                </a:lnTo>
                <a:lnTo>
                  <a:pt x="1606764" y="228726"/>
                </a:lnTo>
                <a:lnTo>
                  <a:pt x="1617076" y="221824"/>
                </a:lnTo>
                <a:lnTo>
                  <a:pt x="1623977" y="211512"/>
                </a:lnTo>
                <a:lnTo>
                  <a:pt x="1626494" y="198765"/>
                </a:lnTo>
                <a:lnTo>
                  <a:pt x="1623977" y="186017"/>
                </a:lnTo>
                <a:lnTo>
                  <a:pt x="1617076" y="175705"/>
                </a:lnTo>
                <a:lnTo>
                  <a:pt x="1606764" y="168804"/>
                </a:lnTo>
                <a:lnTo>
                  <a:pt x="1594016" y="166287"/>
                </a:lnTo>
                <a:lnTo>
                  <a:pt x="1944778" y="166287"/>
                </a:lnTo>
                <a:lnTo>
                  <a:pt x="1944778" y="192269"/>
                </a:lnTo>
                <a:lnTo>
                  <a:pt x="1936821" y="231243"/>
                </a:lnTo>
                <a:close/>
              </a:path>
              <a:path w="2571115" h="3670300">
                <a:moveTo>
                  <a:pt x="1570305" y="220849"/>
                </a:moveTo>
                <a:lnTo>
                  <a:pt x="1426430" y="220849"/>
                </a:lnTo>
                <a:lnTo>
                  <a:pt x="1434813" y="219226"/>
                </a:lnTo>
                <a:lnTo>
                  <a:pt x="1441857" y="214679"/>
                </a:lnTo>
                <a:lnTo>
                  <a:pt x="1446709" y="207696"/>
                </a:lnTo>
                <a:lnTo>
                  <a:pt x="1448515" y="198765"/>
                </a:lnTo>
                <a:lnTo>
                  <a:pt x="1446709" y="189833"/>
                </a:lnTo>
                <a:lnTo>
                  <a:pt x="1441857" y="182850"/>
                </a:lnTo>
                <a:lnTo>
                  <a:pt x="1434813" y="178303"/>
                </a:lnTo>
                <a:lnTo>
                  <a:pt x="1426430" y="176679"/>
                </a:lnTo>
                <a:lnTo>
                  <a:pt x="1570764" y="176679"/>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dirty="0"/>
          </a:p>
        </p:txBody>
      </p:sp>
      <p:sp>
        <p:nvSpPr>
          <p:cNvPr id="15" name="object 15"/>
          <p:cNvSpPr/>
          <p:nvPr/>
        </p:nvSpPr>
        <p:spPr>
          <a:xfrm>
            <a:off x="6942515" y="6793404"/>
            <a:ext cx="356235" cy="44450"/>
          </a:xfrm>
          <a:custGeom>
            <a:avLst/>
            <a:gdLst/>
            <a:ahLst/>
            <a:cxnLst/>
            <a:rect l="l" t="t" r="r" b="b"/>
            <a:pathLst>
              <a:path w="356234" h="44450">
                <a:moveTo>
                  <a:pt x="333872" y="44170"/>
                </a:moveTo>
                <a:lnTo>
                  <a:pt x="22085" y="44170"/>
                </a:lnTo>
                <a:lnTo>
                  <a:pt x="13701" y="42546"/>
                </a:lnTo>
                <a:lnTo>
                  <a:pt x="6657" y="37999"/>
                </a:lnTo>
                <a:lnTo>
                  <a:pt x="1806" y="31016"/>
                </a:lnTo>
                <a:lnTo>
                  <a:pt x="0" y="22085"/>
                </a:lnTo>
                <a:lnTo>
                  <a:pt x="1806" y="13153"/>
                </a:lnTo>
                <a:lnTo>
                  <a:pt x="6657" y="6171"/>
                </a:lnTo>
                <a:lnTo>
                  <a:pt x="13701" y="1623"/>
                </a:lnTo>
                <a:lnTo>
                  <a:pt x="22085" y="0"/>
                </a:lnTo>
                <a:lnTo>
                  <a:pt x="333872" y="0"/>
                </a:lnTo>
                <a:lnTo>
                  <a:pt x="342256" y="1623"/>
                </a:lnTo>
                <a:lnTo>
                  <a:pt x="349299" y="6171"/>
                </a:lnTo>
                <a:lnTo>
                  <a:pt x="354151" y="13153"/>
                </a:lnTo>
                <a:lnTo>
                  <a:pt x="355958" y="22085"/>
                </a:lnTo>
                <a:lnTo>
                  <a:pt x="354151" y="31016"/>
                </a:lnTo>
                <a:lnTo>
                  <a:pt x="349299" y="37999"/>
                </a:lnTo>
                <a:lnTo>
                  <a:pt x="342256" y="42546"/>
                </a:lnTo>
                <a:lnTo>
                  <a:pt x="333872" y="44170"/>
                </a:lnTo>
                <a:close/>
              </a:path>
            </a:pathLst>
          </a:custGeom>
          <a:solidFill>
            <a:srgbClr val="606060"/>
          </a:solidFill>
        </p:spPr>
        <p:txBody>
          <a:bodyPr wrap="square" lIns="0" tIns="0" rIns="0" bIns="0" rtlCol="0"/>
          <a:lstStyle/>
          <a:p>
            <a:endParaRPr dirty="0"/>
          </a:p>
        </p:txBody>
      </p:sp>
      <p:pic>
        <p:nvPicPr>
          <p:cNvPr id="16" name="object 16"/>
          <p:cNvPicPr/>
          <p:nvPr/>
        </p:nvPicPr>
        <p:blipFill>
          <a:blip r:embed="rId8" cstate="print"/>
          <a:stretch>
            <a:fillRect/>
          </a:stretch>
        </p:blipFill>
        <p:spPr>
          <a:xfrm>
            <a:off x="7411496" y="6783011"/>
            <a:ext cx="64955" cy="64955"/>
          </a:xfrm>
          <a:prstGeom prst="rect">
            <a:avLst/>
          </a:prstGeom>
        </p:spPr>
      </p:pic>
      <p:sp>
        <p:nvSpPr>
          <p:cNvPr id="17" name="object 17"/>
          <p:cNvSpPr/>
          <p:nvPr/>
        </p:nvSpPr>
        <p:spPr>
          <a:xfrm>
            <a:off x="5795391" y="7292276"/>
            <a:ext cx="2680335" cy="1255395"/>
          </a:xfrm>
          <a:custGeom>
            <a:avLst/>
            <a:gdLst/>
            <a:ahLst/>
            <a:cxnLst/>
            <a:rect l="l" t="t" r="r" b="b"/>
            <a:pathLst>
              <a:path w="2680334" h="1255395">
                <a:moveTo>
                  <a:pt x="28575" y="860005"/>
                </a:moveTo>
                <a:lnTo>
                  <a:pt x="17538" y="862279"/>
                </a:lnTo>
                <a:lnTo>
                  <a:pt x="8445" y="868451"/>
                </a:lnTo>
                <a:lnTo>
                  <a:pt x="2273" y="877544"/>
                </a:lnTo>
                <a:lnTo>
                  <a:pt x="0" y="888593"/>
                </a:lnTo>
                <a:lnTo>
                  <a:pt x="0" y="1226362"/>
                </a:lnTo>
                <a:lnTo>
                  <a:pt x="2273" y="1237399"/>
                </a:lnTo>
                <a:lnTo>
                  <a:pt x="8445" y="1246492"/>
                </a:lnTo>
                <a:lnTo>
                  <a:pt x="17538" y="1252664"/>
                </a:lnTo>
                <a:lnTo>
                  <a:pt x="28575" y="1254937"/>
                </a:lnTo>
                <a:lnTo>
                  <a:pt x="28575" y="860005"/>
                </a:lnTo>
                <a:close/>
              </a:path>
              <a:path w="2680334" h="1255395">
                <a:moveTo>
                  <a:pt x="28575" y="380631"/>
                </a:moveTo>
                <a:lnTo>
                  <a:pt x="17538" y="382701"/>
                </a:lnTo>
                <a:lnTo>
                  <a:pt x="8445" y="388429"/>
                </a:lnTo>
                <a:lnTo>
                  <a:pt x="2273" y="397078"/>
                </a:lnTo>
                <a:lnTo>
                  <a:pt x="0" y="407911"/>
                </a:lnTo>
                <a:lnTo>
                  <a:pt x="0" y="745693"/>
                </a:lnTo>
                <a:lnTo>
                  <a:pt x="2273" y="756729"/>
                </a:lnTo>
                <a:lnTo>
                  <a:pt x="8445" y="765822"/>
                </a:lnTo>
                <a:lnTo>
                  <a:pt x="17538" y="771994"/>
                </a:lnTo>
                <a:lnTo>
                  <a:pt x="28575" y="774268"/>
                </a:lnTo>
                <a:lnTo>
                  <a:pt x="28575" y="380631"/>
                </a:lnTo>
                <a:close/>
              </a:path>
              <a:path w="2680334"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 w="2680334" h="1255395">
                <a:moveTo>
                  <a:pt x="2680081" y="539127"/>
                </a:moveTo>
                <a:lnTo>
                  <a:pt x="2677807" y="528091"/>
                </a:lnTo>
                <a:lnTo>
                  <a:pt x="2671635" y="518998"/>
                </a:lnTo>
                <a:lnTo>
                  <a:pt x="2662542" y="512826"/>
                </a:lnTo>
                <a:lnTo>
                  <a:pt x="2651493" y="510552"/>
                </a:lnTo>
                <a:lnTo>
                  <a:pt x="2651493" y="1143215"/>
                </a:lnTo>
                <a:lnTo>
                  <a:pt x="2662542" y="1140942"/>
                </a:lnTo>
                <a:lnTo>
                  <a:pt x="2671635" y="1134770"/>
                </a:lnTo>
                <a:lnTo>
                  <a:pt x="2677807" y="1125677"/>
                </a:lnTo>
                <a:lnTo>
                  <a:pt x="2680081" y="1114640"/>
                </a:lnTo>
                <a:lnTo>
                  <a:pt x="2680081" y="539127"/>
                </a:lnTo>
                <a:close/>
              </a:path>
            </a:pathLst>
          </a:custGeom>
          <a:solidFill>
            <a:srgbClr val="B8B8B8"/>
          </a:solidFill>
        </p:spPr>
        <p:txBody>
          <a:bodyPr wrap="square" lIns="0" tIns="0" rIns="0" bIns="0" rtlCol="0"/>
          <a:lstStyle/>
          <a:p>
            <a:endParaRPr dirty="0"/>
          </a:p>
        </p:txBody>
      </p:sp>
      <p:sp>
        <p:nvSpPr>
          <p:cNvPr id="18" name="object 18"/>
          <p:cNvSpPr/>
          <p:nvPr/>
        </p:nvSpPr>
        <p:spPr>
          <a:xfrm>
            <a:off x="5823975" y="6590741"/>
            <a:ext cx="2623185" cy="3696335"/>
          </a:xfrm>
          <a:custGeom>
            <a:avLst/>
            <a:gdLst/>
            <a:ahLst/>
            <a:cxnLst/>
            <a:rect l="l" t="t" r="r" b="b"/>
            <a:pathLst>
              <a:path w="2623184" h="3696334">
                <a:moveTo>
                  <a:pt x="26005" y="3696257"/>
                </a:moveTo>
                <a:lnTo>
                  <a:pt x="59" y="3696257"/>
                </a:lnTo>
                <a:lnTo>
                  <a:pt x="0" y="388436"/>
                </a:lnTo>
                <a:lnTo>
                  <a:pt x="1948" y="348975"/>
                </a:lnTo>
                <a:lnTo>
                  <a:pt x="7794" y="310488"/>
                </a:lnTo>
                <a:lnTo>
                  <a:pt x="16888" y="272814"/>
                </a:lnTo>
                <a:lnTo>
                  <a:pt x="32599" y="232988"/>
                </a:lnTo>
                <a:lnTo>
                  <a:pt x="52420" y="194887"/>
                </a:lnTo>
                <a:lnTo>
                  <a:pt x="86188" y="144445"/>
                </a:lnTo>
                <a:lnTo>
                  <a:pt x="114322" y="113022"/>
                </a:lnTo>
                <a:lnTo>
                  <a:pt x="121142" y="106973"/>
                </a:lnTo>
                <a:lnTo>
                  <a:pt x="134783" y="94388"/>
                </a:lnTo>
                <a:lnTo>
                  <a:pt x="183736" y="58200"/>
                </a:lnTo>
                <a:lnTo>
                  <a:pt x="230172" y="33673"/>
                </a:lnTo>
                <a:lnTo>
                  <a:pt x="280224" y="15381"/>
                </a:lnTo>
                <a:lnTo>
                  <a:pt x="333208" y="3949"/>
                </a:lnTo>
                <a:lnTo>
                  <a:pt x="388436" y="0"/>
                </a:lnTo>
                <a:lnTo>
                  <a:pt x="2235780" y="0"/>
                </a:lnTo>
                <a:lnTo>
                  <a:pt x="2290883"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8"/>
                </a:lnTo>
                <a:lnTo>
                  <a:pt x="26069" y="388436"/>
                </a:lnTo>
                <a:lnTo>
                  <a:pt x="26005" y="3696257"/>
                </a:lnTo>
                <a:close/>
              </a:path>
              <a:path w="2623184" h="3696334">
                <a:moveTo>
                  <a:pt x="2622858" y="3696257"/>
                </a:moveTo>
                <a:lnTo>
                  <a:pt x="2596935" y="3696257"/>
                </a:lnTo>
                <a:lnTo>
                  <a:pt x="2596935" y="388436"/>
                </a:lnTo>
                <a:lnTo>
                  <a:pt x="2593624" y="339277"/>
                </a:lnTo>
                <a:lnTo>
                  <a:pt x="2583980" y="292120"/>
                </a:lnTo>
                <a:lnTo>
                  <a:pt x="2568435" y="247400"/>
                </a:lnTo>
                <a:lnTo>
                  <a:pt x="2547424" y="205549"/>
                </a:lnTo>
                <a:lnTo>
                  <a:pt x="2521379" y="166999"/>
                </a:lnTo>
                <a:lnTo>
                  <a:pt x="2490732" y="132185"/>
                </a:lnTo>
                <a:lnTo>
                  <a:pt x="2455918" y="101538"/>
                </a:lnTo>
                <a:lnTo>
                  <a:pt x="2417439" y="75541"/>
                </a:lnTo>
                <a:lnTo>
                  <a:pt x="2375499" y="54481"/>
                </a:lnTo>
                <a:lnTo>
                  <a:pt x="2330785" y="38937"/>
                </a:lnTo>
                <a:lnTo>
                  <a:pt x="2283633" y="29293"/>
                </a:lnTo>
                <a:lnTo>
                  <a:pt x="2234482" y="25982"/>
                </a:lnTo>
                <a:lnTo>
                  <a:pt x="2373846" y="25982"/>
                </a:lnTo>
                <a:lnTo>
                  <a:pt x="2439981" y="57701"/>
                </a:lnTo>
                <a:lnTo>
                  <a:pt x="2482612" y="88339"/>
                </a:lnTo>
                <a:lnTo>
                  <a:pt x="2519414" y="123558"/>
                </a:lnTo>
                <a:lnTo>
                  <a:pt x="2546269" y="155893"/>
                </a:lnTo>
                <a:lnTo>
                  <a:pt x="2572015" y="195070"/>
                </a:lnTo>
                <a:lnTo>
                  <a:pt x="2591048" y="232440"/>
                </a:lnTo>
                <a:lnTo>
                  <a:pt x="2606029" y="272814"/>
                </a:lnTo>
                <a:lnTo>
                  <a:pt x="2615123" y="310488"/>
                </a:lnTo>
                <a:lnTo>
                  <a:pt x="2620969" y="348488"/>
                </a:lnTo>
                <a:lnTo>
                  <a:pt x="2622917" y="388436"/>
                </a:lnTo>
                <a:lnTo>
                  <a:pt x="2622858" y="3696257"/>
                </a:lnTo>
                <a:close/>
              </a:path>
            </a:pathLst>
          </a:custGeom>
          <a:solidFill>
            <a:srgbClr val="E8E8E8"/>
          </a:solidFill>
        </p:spPr>
        <p:txBody>
          <a:bodyPr wrap="square" lIns="0" tIns="0" rIns="0" bIns="0" rtlCol="0"/>
          <a:lstStyle/>
          <a:p>
            <a:endParaRPr dirty="0"/>
          </a:p>
        </p:txBody>
      </p:sp>
      <p:pic>
        <p:nvPicPr>
          <p:cNvPr id="1026" name="Picture 2" descr="Sprouted potato tuber. Green shoots of potato seed on the background of the plantation. Agricultural background with limited depth of field. Raw Potato Stock Photo">
            <a:extLst>
              <a:ext uri="{FF2B5EF4-FFF2-40B4-BE49-F238E27FC236}">
                <a16:creationId xmlns:a16="http://schemas.microsoft.com/office/drawing/2014/main" id="{567A4C77-E4EB-FD57-D1EF-7B88B50EBB2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8536" r="5610" b="39965"/>
          <a:stretch/>
        </p:blipFill>
        <p:spPr bwMode="auto">
          <a:xfrm>
            <a:off x="2790386" y="4358069"/>
            <a:ext cx="2466773" cy="49959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object 25"/>
          <p:cNvSpPr/>
          <p:nvPr/>
        </p:nvSpPr>
        <p:spPr>
          <a:xfrm>
            <a:off x="2710719" y="4281678"/>
            <a:ext cx="2571115" cy="5250180"/>
          </a:xfrm>
          <a:custGeom>
            <a:avLst/>
            <a:gdLst/>
            <a:ahLst/>
            <a:cxnLst/>
            <a:rect l="l" t="t" r="r" b="b"/>
            <a:pathLst>
              <a:path w="2571115" h="5250180">
                <a:moveTo>
                  <a:pt x="2208499" y="5249733"/>
                </a:moveTo>
                <a:lnTo>
                  <a:pt x="362453" y="5249733"/>
                </a:lnTo>
                <a:lnTo>
                  <a:pt x="313294" y="5246422"/>
                </a:lnTo>
                <a:lnTo>
                  <a:pt x="266138" y="5236778"/>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4" y="139479"/>
                </a:lnTo>
                <a:lnTo>
                  <a:pt x="255267" y="155625"/>
                </a:lnTo>
                <a:lnTo>
                  <a:pt x="215464" y="180952"/>
                </a:lnTo>
                <a:lnTo>
                  <a:pt x="182251" y="214165"/>
                </a:lnTo>
                <a:lnTo>
                  <a:pt x="156924" y="253967"/>
                </a:lnTo>
                <a:lnTo>
                  <a:pt x="140778" y="299065"/>
                </a:lnTo>
                <a:lnTo>
                  <a:pt x="135108" y="348163"/>
                </a:lnTo>
                <a:lnTo>
                  <a:pt x="135108" y="4908064"/>
                </a:lnTo>
                <a:lnTo>
                  <a:pt x="140778" y="4957162"/>
                </a:lnTo>
                <a:lnTo>
                  <a:pt x="156924" y="5002260"/>
                </a:lnTo>
                <a:lnTo>
                  <a:pt x="182251" y="5042063"/>
                </a:lnTo>
                <a:lnTo>
                  <a:pt x="215464" y="5075275"/>
                </a:lnTo>
                <a:lnTo>
                  <a:pt x="255267" y="5100603"/>
                </a:lnTo>
                <a:lnTo>
                  <a:pt x="300364" y="5116749"/>
                </a:lnTo>
                <a:lnTo>
                  <a:pt x="349462" y="5122419"/>
                </a:lnTo>
                <a:lnTo>
                  <a:pt x="2483334" y="5122419"/>
                </a:lnTo>
                <a:lnTo>
                  <a:pt x="2464750" y="5143530"/>
                </a:lnTo>
                <a:lnTo>
                  <a:pt x="2429935" y="5174176"/>
                </a:lnTo>
                <a:lnTo>
                  <a:pt x="2391386" y="5200222"/>
                </a:lnTo>
                <a:lnTo>
                  <a:pt x="2349534" y="5221233"/>
                </a:lnTo>
                <a:lnTo>
                  <a:pt x="2304814" y="5236778"/>
                </a:lnTo>
                <a:lnTo>
                  <a:pt x="2257658" y="5246422"/>
                </a:lnTo>
                <a:lnTo>
                  <a:pt x="2208499" y="5249733"/>
                </a:lnTo>
                <a:close/>
              </a:path>
              <a:path w="2571115" h="5250180">
                <a:moveTo>
                  <a:pt x="1823960" y="313087"/>
                </a:moveTo>
                <a:lnTo>
                  <a:pt x="749590" y="313087"/>
                </a:lnTo>
                <a:lnTo>
                  <a:pt x="702761" y="303526"/>
                </a:lnTo>
                <a:lnTo>
                  <a:pt x="664335" y="277523"/>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4" y="176679"/>
                </a:lnTo>
                <a:lnTo>
                  <a:pt x="1114642" y="176679"/>
                </a:lnTo>
                <a:lnTo>
                  <a:pt x="1106259" y="178303"/>
                </a:lnTo>
                <a:lnTo>
                  <a:pt x="1099215" y="182850"/>
                </a:lnTo>
                <a:lnTo>
                  <a:pt x="1094364" y="189833"/>
                </a:lnTo>
                <a:lnTo>
                  <a:pt x="1092557" y="198764"/>
                </a:lnTo>
                <a:lnTo>
                  <a:pt x="1094364" y="207696"/>
                </a:lnTo>
                <a:lnTo>
                  <a:pt x="1099215" y="214678"/>
                </a:lnTo>
                <a:lnTo>
                  <a:pt x="1106259" y="219225"/>
                </a:lnTo>
                <a:lnTo>
                  <a:pt x="1114642" y="220849"/>
                </a:lnTo>
                <a:lnTo>
                  <a:pt x="1570305" y="220849"/>
                </a:lnTo>
                <a:lnTo>
                  <a:pt x="1570957" y="221824"/>
                </a:lnTo>
                <a:lnTo>
                  <a:pt x="1581269" y="228725"/>
                </a:lnTo>
                <a:lnTo>
                  <a:pt x="1594017" y="231242"/>
                </a:lnTo>
                <a:lnTo>
                  <a:pt x="1936821" y="231242"/>
                </a:lnTo>
                <a:lnTo>
                  <a:pt x="1935217" y="239098"/>
                </a:lnTo>
                <a:lnTo>
                  <a:pt x="1909215" y="277523"/>
                </a:lnTo>
                <a:lnTo>
                  <a:pt x="1870789" y="303526"/>
                </a:lnTo>
                <a:lnTo>
                  <a:pt x="1823960" y="313087"/>
                </a:lnTo>
                <a:close/>
              </a:path>
              <a:path w="2571115" h="5250180">
                <a:moveTo>
                  <a:pt x="2483334" y="5122419"/>
                </a:moveTo>
                <a:lnTo>
                  <a:pt x="2224088" y="5122419"/>
                </a:lnTo>
                <a:lnTo>
                  <a:pt x="2273186" y="5116749"/>
                </a:lnTo>
                <a:lnTo>
                  <a:pt x="2318284" y="5100603"/>
                </a:lnTo>
                <a:lnTo>
                  <a:pt x="2358087" y="5075275"/>
                </a:lnTo>
                <a:lnTo>
                  <a:pt x="2391299" y="5042063"/>
                </a:lnTo>
                <a:lnTo>
                  <a:pt x="2416627" y="5002260"/>
                </a:lnTo>
                <a:lnTo>
                  <a:pt x="2432773" y="4957162"/>
                </a:lnTo>
                <a:lnTo>
                  <a:pt x="2438443" y="4908064"/>
                </a:lnTo>
                <a:lnTo>
                  <a:pt x="2437144" y="4908064"/>
                </a:lnTo>
                <a:lnTo>
                  <a:pt x="2437144" y="348163"/>
                </a:lnTo>
                <a:lnTo>
                  <a:pt x="2431474" y="299065"/>
                </a:lnTo>
                <a:lnTo>
                  <a:pt x="2415328" y="253967"/>
                </a:lnTo>
                <a:lnTo>
                  <a:pt x="2390000" y="214165"/>
                </a:lnTo>
                <a:lnTo>
                  <a:pt x="2356788" y="180952"/>
                </a:lnTo>
                <a:lnTo>
                  <a:pt x="2316985" y="155625"/>
                </a:lnTo>
                <a:lnTo>
                  <a:pt x="2271887" y="139479"/>
                </a:lnTo>
                <a:lnTo>
                  <a:pt x="2222789" y="133809"/>
                </a:lnTo>
                <a:lnTo>
                  <a:pt x="2489051" y="133809"/>
                </a:lnTo>
                <a:lnTo>
                  <a:pt x="2521442" y="179566"/>
                </a:lnTo>
                <a:lnTo>
                  <a:pt x="2542454" y="221418"/>
                </a:lnTo>
                <a:lnTo>
                  <a:pt x="2557998" y="266138"/>
                </a:lnTo>
                <a:lnTo>
                  <a:pt x="2567642" y="313294"/>
                </a:lnTo>
                <a:lnTo>
                  <a:pt x="2570953" y="362453"/>
                </a:lnTo>
                <a:lnTo>
                  <a:pt x="2570953" y="4887279"/>
                </a:lnTo>
                <a:lnTo>
                  <a:pt x="2567642" y="4936438"/>
                </a:lnTo>
                <a:lnTo>
                  <a:pt x="2557998" y="4983594"/>
                </a:lnTo>
                <a:lnTo>
                  <a:pt x="2542454" y="5028314"/>
                </a:lnTo>
                <a:lnTo>
                  <a:pt x="2521442" y="5070166"/>
                </a:lnTo>
                <a:lnTo>
                  <a:pt x="2495397" y="5108715"/>
                </a:lnTo>
                <a:lnTo>
                  <a:pt x="2483334" y="5122419"/>
                </a:lnTo>
                <a:close/>
              </a:path>
              <a:path w="2571115" h="5250180">
                <a:moveTo>
                  <a:pt x="1936821" y="231242"/>
                </a:moveTo>
                <a:lnTo>
                  <a:pt x="1594017" y="231242"/>
                </a:lnTo>
                <a:lnTo>
                  <a:pt x="1606764" y="228725"/>
                </a:lnTo>
                <a:lnTo>
                  <a:pt x="1617076" y="221824"/>
                </a:lnTo>
                <a:lnTo>
                  <a:pt x="1623977" y="211512"/>
                </a:lnTo>
                <a:lnTo>
                  <a:pt x="1626494" y="198764"/>
                </a:lnTo>
                <a:lnTo>
                  <a:pt x="1623977" y="186017"/>
                </a:lnTo>
                <a:lnTo>
                  <a:pt x="1617076" y="175705"/>
                </a:lnTo>
                <a:lnTo>
                  <a:pt x="1606764" y="168804"/>
                </a:lnTo>
                <a:lnTo>
                  <a:pt x="1594017" y="166287"/>
                </a:lnTo>
                <a:lnTo>
                  <a:pt x="1944778" y="166287"/>
                </a:lnTo>
                <a:lnTo>
                  <a:pt x="1944778" y="192269"/>
                </a:lnTo>
                <a:lnTo>
                  <a:pt x="1936821" y="231242"/>
                </a:lnTo>
                <a:close/>
              </a:path>
              <a:path w="2571115" h="5250180">
                <a:moveTo>
                  <a:pt x="1570305" y="220849"/>
                </a:moveTo>
                <a:lnTo>
                  <a:pt x="1426430" y="220849"/>
                </a:lnTo>
                <a:lnTo>
                  <a:pt x="1434814" y="219225"/>
                </a:lnTo>
                <a:lnTo>
                  <a:pt x="1441857" y="214678"/>
                </a:lnTo>
                <a:lnTo>
                  <a:pt x="1446709" y="207696"/>
                </a:lnTo>
                <a:lnTo>
                  <a:pt x="1448515" y="198764"/>
                </a:lnTo>
                <a:lnTo>
                  <a:pt x="1446709" y="189833"/>
                </a:lnTo>
                <a:lnTo>
                  <a:pt x="1441857" y="182850"/>
                </a:lnTo>
                <a:lnTo>
                  <a:pt x="1434814" y="178303"/>
                </a:lnTo>
                <a:lnTo>
                  <a:pt x="1426430" y="176679"/>
                </a:lnTo>
                <a:lnTo>
                  <a:pt x="1570764" y="176679"/>
                </a:lnTo>
                <a:lnTo>
                  <a:pt x="1564238" y="186017"/>
                </a:lnTo>
                <a:lnTo>
                  <a:pt x="1561539" y="198764"/>
                </a:lnTo>
                <a:lnTo>
                  <a:pt x="1564056" y="211512"/>
                </a:lnTo>
                <a:lnTo>
                  <a:pt x="1570305" y="220849"/>
                </a:lnTo>
                <a:close/>
              </a:path>
            </a:pathLst>
          </a:custGeom>
          <a:solidFill>
            <a:srgbClr val="000000"/>
          </a:solidFill>
        </p:spPr>
        <p:txBody>
          <a:bodyPr wrap="square" lIns="0" tIns="0" rIns="0" bIns="0" rtlCol="0"/>
          <a:lstStyle/>
          <a:p>
            <a:endParaRPr dirty="0"/>
          </a:p>
        </p:txBody>
      </p:sp>
      <p:sp>
        <p:nvSpPr>
          <p:cNvPr id="27" name="object 27"/>
          <p:cNvSpPr/>
          <p:nvPr/>
        </p:nvSpPr>
        <p:spPr>
          <a:xfrm>
            <a:off x="3803276" y="4458358"/>
            <a:ext cx="356235" cy="44450"/>
          </a:xfrm>
          <a:custGeom>
            <a:avLst/>
            <a:gdLst/>
            <a:ahLst/>
            <a:cxnLst/>
            <a:rect l="l" t="t" r="r" b="b"/>
            <a:pathLst>
              <a:path w="356235" h="44450">
                <a:moveTo>
                  <a:pt x="333873" y="44169"/>
                </a:moveTo>
                <a:lnTo>
                  <a:pt x="22085" y="44169"/>
                </a:lnTo>
                <a:lnTo>
                  <a:pt x="13701" y="42546"/>
                </a:lnTo>
                <a:lnTo>
                  <a:pt x="6658" y="37999"/>
                </a:lnTo>
                <a:lnTo>
                  <a:pt x="1806" y="31016"/>
                </a:lnTo>
                <a:lnTo>
                  <a:pt x="0" y="22084"/>
                </a:lnTo>
                <a:lnTo>
                  <a:pt x="1806" y="13153"/>
                </a:lnTo>
                <a:lnTo>
                  <a:pt x="6658" y="6170"/>
                </a:lnTo>
                <a:lnTo>
                  <a:pt x="13701"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dirty="0"/>
          </a:p>
        </p:txBody>
      </p:sp>
      <p:pic>
        <p:nvPicPr>
          <p:cNvPr id="28" name="object 28"/>
          <p:cNvPicPr/>
          <p:nvPr/>
        </p:nvPicPr>
        <p:blipFill>
          <a:blip r:embed="rId10" cstate="print"/>
          <a:stretch>
            <a:fillRect/>
          </a:stretch>
        </p:blipFill>
        <p:spPr>
          <a:xfrm>
            <a:off x="4272258" y="4447966"/>
            <a:ext cx="64955" cy="64955"/>
          </a:xfrm>
          <a:prstGeom prst="rect">
            <a:avLst/>
          </a:prstGeom>
        </p:spPr>
      </p:pic>
      <p:sp>
        <p:nvSpPr>
          <p:cNvPr id="29" name="object 29"/>
          <p:cNvSpPr/>
          <p:nvPr/>
        </p:nvSpPr>
        <p:spPr>
          <a:xfrm>
            <a:off x="2656154" y="4957228"/>
            <a:ext cx="2680335" cy="1255395"/>
          </a:xfrm>
          <a:custGeom>
            <a:avLst/>
            <a:gdLst/>
            <a:ahLst/>
            <a:cxnLst/>
            <a:rect l="l" t="t" r="r" b="b"/>
            <a:pathLst>
              <a:path w="2680335" h="1255395">
                <a:moveTo>
                  <a:pt x="28575" y="860018"/>
                </a:moveTo>
                <a:lnTo>
                  <a:pt x="17538" y="862291"/>
                </a:lnTo>
                <a:lnTo>
                  <a:pt x="8445" y="868451"/>
                </a:lnTo>
                <a:lnTo>
                  <a:pt x="2273" y="877544"/>
                </a:lnTo>
                <a:lnTo>
                  <a:pt x="0" y="888593"/>
                </a:lnTo>
                <a:lnTo>
                  <a:pt x="0" y="1226362"/>
                </a:lnTo>
                <a:lnTo>
                  <a:pt x="2273" y="1237411"/>
                </a:lnTo>
                <a:lnTo>
                  <a:pt x="8445" y="1246505"/>
                </a:lnTo>
                <a:lnTo>
                  <a:pt x="17538" y="1252664"/>
                </a:lnTo>
                <a:lnTo>
                  <a:pt x="28575" y="1254950"/>
                </a:lnTo>
                <a:lnTo>
                  <a:pt x="28575" y="860018"/>
                </a:lnTo>
                <a:close/>
              </a:path>
              <a:path w="268033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80335" h="1255395">
                <a:moveTo>
                  <a:pt x="28575" y="0"/>
                </a:moveTo>
                <a:lnTo>
                  <a:pt x="17538" y="2070"/>
                </a:lnTo>
                <a:lnTo>
                  <a:pt x="8445" y="7797"/>
                </a:lnTo>
                <a:lnTo>
                  <a:pt x="2273" y="16433"/>
                </a:lnTo>
                <a:lnTo>
                  <a:pt x="0" y="27279"/>
                </a:lnTo>
                <a:lnTo>
                  <a:pt x="0" y="189674"/>
                </a:lnTo>
                <a:lnTo>
                  <a:pt x="2273" y="200710"/>
                </a:lnTo>
                <a:lnTo>
                  <a:pt x="8445" y="209804"/>
                </a:lnTo>
                <a:lnTo>
                  <a:pt x="17538" y="215976"/>
                </a:lnTo>
                <a:lnTo>
                  <a:pt x="28575" y="218249"/>
                </a:lnTo>
                <a:lnTo>
                  <a:pt x="28575" y="0"/>
                </a:lnTo>
                <a:close/>
              </a:path>
              <a:path w="2680335" h="1255395">
                <a:moveTo>
                  <a:pt x="2680068" y="539127"/>
                </a:moveTo>
                <a:lnTo>
                  <a:pt x="2677795" y="528091"/>
                </a:lnTo>
                <a:lnTo>
                  <a:pt x="2671635" y="518998"/>
                </a:lnTo>
                <a:lnTo>
                  <a:pt x="2662542" y="512826"/>
                </a:lnTo>
                <a:lnTo>
                  <a:pt x="2651493" y="510552"/>
                </a:lnTo>
                <a:lnTo>
                  <a:pt x="2651493" y="1143215"/>
                </a:lnTo>
                <a:lnTo>
                  <a:pt x="2662542" y="1140942"/>
                </a:lnTo>
                <a:lnTo>
                  <a:pt x="2671635" y="1134770"/>
                </a:lnTo>
                <a:lnTo>
                  <a:pt x="2677795" y="1125677"/>
                </a:lnTo>
                <a:lnTo>
                  <a:pt x="2680068" y="1114640"/>
                </a:lnTo>
                <a:lnTo>
                  <a:pt x="2680068" y="539127"/>
                </a:lnTo>
                <a:close/>
              </a:path>
            </a:pathLst>
          </a:custGeom>
          <a:solidFill>
            <a:srgbClr val="B8B8B8"/>
          </a:solidFill>
        </p:spPr>
        <p:txBody>
          <a:bodyPr wrap="square" lIns="0" tIns="0" rIns="0" bIns="0" rtlCol="0"/>
          <a:lstStyle/>
          <a:p>
            <a:endParaRPr dirty="0"/>
          </a:p>
        </p:txBody>
      </p:sp>
      <p:sp>
        <p:nvSpPr>
          <p:cNvPr id="30" name="object 30"/>
          <p:cNvSpPr/>
          <p:nvPr/>
        </p:nvSpPr>
        <p:spPr>
          <a:xfrm>
            <a:off x="2684736" y="4255696"/>
            <a:ext cx="2623185" cy="5302250"/>
          </a:xfrm>
          <a:custGeom>
            <a:avLst/>
            <a:gdLst/>
            <a:ahLst/>
            <a:cxnLst/>
            <a:rect l="l" t="t" r="r" b="b"/>
            <a:pathLst>
              <a:path w="2623185" h="5302250">
                <a:moveTo>
                  <a:pt x="2234482" y="5301697"/>
                </a:moveTo>
                <a:lnTo>
                  <a:pt x="388435" y="5301697"/>
                </a:lnTo>
                <a:lnTo>
                  <a:pt x="339745" y="5298667"/>
                </a:lnTo>
                <a:lnTo>
                  <a:pt x="292850" y="5289823"/>
                </a:lnTo>
                <a:lnTo>
                  <a:pt x="248115" y="5275529"/>
                </a:lnTo>
                <a:lnTo>
                  <a:pt x="205906" y="5256151"/>
                </a:lnTo>
                <a:lnTo>
                  <a:pt x="166589" y="5232055"/>
                </a:lnTo>
                <a:lnTo>
                  <a:pt x="130529" y="5203605"/>
                </a:lnTo>
                <a:lnTo>
                  <a:pt x="98091" y="5171167"/>
                </a:lnTo>
                <a:lnTo>
                  <a:pt x="69642" y="5135107"/>
                </a:lnTo>
                <a:lnTo>
                  <a:pt x="45545" y="5095790"/>
                </a:lnTo>
                <a:lnTo>
                  <a:pt x="26167" y="5053582"/>
                </a:lnTo>
                <a:lnTo>
                  <a:pt x="11873" y="5008847"/>
                </a:lnTo>
                <a:lnTo>
                  <a:pt x="3029" y="4961952"/>
                </a:lnTo>
                <a:lnTo>
                  <a:pt x="80" y="4914560"/>
                </a:lnTo>
                <a:lnTo>
                  <a:pt x="0" y="388436"/>
                </a:lnTo>
                <a:lnTo>
                  <a:pt x="487" y="368766"/>
                </a:lnTo>
                <a:lnTo>
                  <a:pt x="4417" y="329244"/>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7" y="3949"/>
                </a:lnTo>
                <a:lnTo>
                  <a:pt x="388435" y="0"/>
                </a:lnTo>
                <a:lnTo>
                  <a:pt x="2235780" y="0"/>
                </a:lnTo>
                <a:lnTo>
                  <a:pt x="2290884" y="3824"/>
                </a:lnTo>
                <a:lnTo>
                  <a:pt x="2343618" y="15007"/>
                </a:lnTo>
                <a:lnTo>
                  <a:pt x="2373846" y="25982"/>
                </a:lnTo>
                <a:lnTo>
                  <a:pt x="388435" y="25982"/>
                </a:lnTo>
                <a:lnTo>
                  <a:pt x="339284" y="29294"/>
                </a:lnTo>
                <a:lnTo>
                  <a:pt x="292132"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6"/>
                </a:lnTo>
                <a:lnTo>
                  <a:pt x="132185" y="5170811"/>
                </a:lnTo>
                <a:lnTo>
                  <a:pt x="166999" y="5201457"/>
                </a:lnTo>
                <a:lnTo>
                  <a:pt x="205549" y="5227503"/>
                </a:lnTo>
                <a:lnTo>
                  <a:pt x="247400" y="5248514"/>
                </a:lnTo>
                <a:lnTo>
                  <a:pt x="292120" y="5264059"/>
                </a:lnTo>
                <a:lnTo>
                  <a:pt x="339277" y="5273703"/>
                </a:lnTo>
                <a:lnTo>
                  <a:pt x="388435" y="5277014"/>
                </a:lnTo>
                <a:lnTo>
                  <a:pt x="2370157" y="5277014"/>
                </a:lnTo>
                <a:lnTo>
                  <a:pt x="2330067" y="5289823"/>
                </a:lnTo>
                <a:lnTo>
                  <a:pt x="2283172" y="5298667"/>
                </a:lnTo>
                <a:lnTo>
                  <a:pt x="2234482" y="5301697"/>
                </a:lnTo>
                <a:close/>
              </a:path>
              <a:path w="2623185" h="5302250">
                <a:moveTo>
                  <a:pt x="2370157" y="5277014"/>
                </a:moveTo>
                <a:lnTo>
                  <a:pt x="2234482" y="5277014"/>
                </a:lnTo>
                <a:lnTo>
                  <a:pt x="2283640" y="5273703"/>
                </a:lnTo>
                <a:lnTo>
                  <a:pt x="2330797" y="5264059"/>
                </a:lnTo>
                <a:lnTo>
                  <a:pt x="2375517" y="5248514"/>
                </a:lnTo>
                <a:lnTo>
                  <a:pt x="2417368" y="5227503"/>
                </a:lnTo>
                <a:lnTo>
                  <a:pt x="2455918" y="5201457"/>
                </a:lnTo>
                <a:lnTo>
                  <a:pt x="2490732" y="5170811"/>
                </a:lnTo>
                <a:lnTo>
                  <a:pt x="2521379" y="5135996"/>
                </a:lnTo>
                <a:lnTo>
                  <a:pt x="2547425" y="5097447"/>
                </a:lnTo>
                <a:lnTo>
                  <a:pt x="2568436" y="5055596"/>
                </a:lnTo>
                <a:lnTo>
                  <a:pt x="2583980" y="5010875"/>
                </a:lnTo>
                <a:lnTo>
                  <a:pt x="2593624" y="4963719"/>
                </a:lnTo>
                <a:lnTo>
                  <a:pt x="2596935" y="4914560"/>
                </a:lnTo>
                <a:lnTo>
                  <a:pt x="2596935" y="388436"/>
                </a:lnTo>
                <a:lnTo>
                  <a:pt x="2593624" y="339277"/>
                </a:lnTo>
                <a:lnTo>
                  <a:pt x="2583980" y="292121"/>
                </a:lnTo>
                <a:lnTo>
                  <a:pt x="2568436" y="247400"/>
                </a:lnTo>
                <a:lnTo>
                  <a:pt x="2547425" y="205549"/>
                </a:lnTo>
                <a:lnTo>
                  <a:pt x="2521379" y="166999"/>
                </a:lnTo>
                <a:lnTo>
                  <a:pt x="2490732" y="132185"/>
                </a:lnTo>
                <a:lnTo>
                  <a:pt x="2455918" y="101538"/>
                </a:lnTo>
                <a:lnTo>
                  <a:pt x="2417440" y="75541"/>
                </a:lnTo>
                <a:lnTo>
                  <a:pt x="2375499" y="54481"/>
                </a:lnTo>
                <a:lnTo>
                  <a:pt x="2330784" y="38937"/>
                </a:lnTo>
                <a:lnTo>
                  <a:pt x="2283633" y="29293"/>
                </a:lnTo>
                <a:lnTo>
                  <a:pt x="2234482" y="25982"/>
                </a:lnTo>
                <a:lnTo>
                  <a:pt x="2373846" y="25982"/>
                </a:lnTo>
                <a:lnTo>
                  <a:pt x="2439981" y="57701"/>
                </a:lnTo>
                <a:lnTo>
                  <a:pt x="2482613" y="88339"/>
                </a:lnTo>
                <a:lnTo>
                  <a:pt x="2519414" y="123558"/>
                </a:lnTo>
                <a:lnTo>
                  <a:pt x="2546270" y="155894"/>
                </a:lnTo>
                <a:lnTo>
                  <a:pt x="2572016" y="195070"/>
                </a:lnTo>
                <a:lnTo>
                  <a:pt x="2591048" y="232440"/>
                </a:lnTo>
                <a:lnTo>
                  <a:pt x="2606029" y="272814"/>
                </a:lnTo>
                <a:lnTo>
                  <a:pt x="2615123" y="310488"/>
                </a:lnTo>
                <a:lnTo>
                  <a:pt x="2620969" y="348488"/>
                </a:lnTo>
                <a:lnTo>
                  <a:pt x="2622917" y="388436"/>
                </a:lnTo>
                <a:lnTo>
                  <a:pt x="2622837" y="4914560"/>
                </a:lnTo>
                <a:lnTo>
                  <a:pt x="2619888" y="4961952"/>
                </a:lnTo>
                <a:lnTo>
                  <a:pt x="2611044" y="5008847"/>
                </a:lnTo>
                <a:lnTo>
                  <a:pt x="2596750" y="5053582"/>
                </a:lnTo>
                <a:lnTo>
                  <a:pt x="2577372" y="5095790"/>
                </a:lnTo>
                <a:lnTo>
                  <a:pt x="2553275" y="5135107"/>
                </a:lnTo>
                <a:lnTo>
                  <a:pt x="2524826" y="5171167"/>
                </a:lnTo>
                <a:lnTo>
                  <a:pt x="2492388" y="5203605"/>
                </a:lnTo>
                <a:lnTo>
                  <a:pt x="2456328" y="5232055"/>
                </a:lnTo>
                <a:lnTo>
                  <a:pt x="2417011" y="5256151"/>
                </a:lnTo>
                <a:lnTo>
                  <a:pt x="2374802" y="5275529"/>
                </a:lnTo>
                <a:lnTo>
                  <a:pt x="2370157" y="5277014"/>
                </a:lnTo>
                <a:close/>
              </a:path>
            </a:pathLst>
          </a:custGeom>
          <a:solidFill>
            <a:srgbClr val="E8E8E8"/>
          </a:solidFill>
        </p:spPr>
        <p:txBody>
          <a:bodyPr wrap="square" lIns="0" tIns="0" rIns="0" bIns="0" rtlCol="0"/>
          <a:lstStyle/>
          <a:p>
            <a:endParaRPr dirty="0"/>
          </a:p>
        </p:txBody>
      </p:sp>
      <p:pic>
        <p:nvPicPr>
          <p:cNvPr id="1032" name="Picture 8" descr="320+ Potato Blight Stock Photos, Pictures &amp; Royalty-Free Images - iStock |  Potato blight on plants, Potato blight disease">
            <a:extLst>
              <a:ext uri="{FF2B5EF4-FFF2-40B4-BE49-F238E27FC236}">
                <a16:creationId xmlns:a16="http://schemas.microsoft.com/office/drawing/2014/main" id="{6943444E-205C-5FAF-644B-834B6FE0557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508" r="33006"/>
          <a:stretch/>
        </p:blipFill>
        <p:spPr bwMode="auto">
          <a:xfrm>
            <a:off x="23622" y="801658"/>
            <a:ext cx="2038108" cy="5083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object 32"/>
          <p:cNvSpPr/>
          <p:nvPr/>
        </p:nvSpPr>
        <p:spPr>
          <a:xfrm>
            <a:off x="23622" y="635370"/>
            <a:ext cx="2075180" cy="5250180"/>
          </a:xfrm>
          <a:custGeom>
            <a:avLst/>
            <a:gdLst/>
            <a:ahLst/>
            <a:cxnLst/>
            <a:rect l="l" t="t" r="r" b="b"/>
            <a:pathLst>
              <a:path w="2075180" h="5250180">
                <a:moveTo>
                  <a:pt x="1712301" y="5249733"/>
                </a:moveTo>
                <a:lnTo>
                  <a:pt x="0" y="5249733"/>
                </a:lnTo>
                <a:lnTo>
                  <a:pt x="0" y="5122419"/>
                </a:lnTo>
                <a:lnTo>
                  <a:pt x="1727891" y="5122419"/>
                </a:lnTo>
                <a:lnTo>
                  <a:pt x="1776988" y="5116749"/>
                </a:lnTo>
                <a:lnTo>
                  <a:pt x="1822086" y="5100603"/>
                </a:lnTo>
                <a:lnTo>
                  <a:pt x="1861889" y="5075276"/>
                </a:lnTo>
                <a:lnTo>
                  <a:pt x="1895102" y="5042063"/>
                </a:lnTo>
                <a:lnTo>
                  <a:pt x="1920429" y="5002260"/>
                </a:lnTo>
                <a:lnTo>
                  <a:pt x="1936575" y="4957162"/>
                </a:lnTo>
                <a:lnTo>
                  <a:pt x="1942245" y="4908065"/>
                </a:lnTo>
                <a:lnTo>
                  <a:pt x="1940946" y="4908065"/>
                </a:lnTo>
                <a:lnTo>
                  <a:pt x="1940946" y="348163"/>
                </a:lnTo>
                <a:lnTo>
                  <a:pt x="1935276" y="299065"/>
                </a:lnTo>
                <a:lnTo>
                  <a:pt x="1919130" y="253968"/>
                </a:lnTo>
                <a:lnTo>
                  <a:pt x="1893803" y="214165"/>
                </a:lnTo>
                <a:lnTo>
                  <a:pt x="1860590" y="180952"/>
                </a:lnTo>
                <a:lnTo>
                  <a:pt x="1820787" y="155625"/>
                </a:lnTo>
                <a:lnTo>
                  <a:pt x="1775689" y="139479"/>
                </a:lnTo>
                <a:lnTo>
                  <a:pt x="1726591" y="133809"/>
                </a:lnTo>
                <a:lnTo>
                  <a:pt x="0" y="133809"/>
                </a:lnTo>
                <a:lnTo>
                  <a:pt x="0" y="0"/>
                </a:lnTo>
                <a:lnTo>
                  <a:pt x="1712301" y="0"/>
                </a:lnTo>
                <a:lnTo>
                  <a:pt x="1761460" y="3310"/>
                </a:lnTo>
                <a:lnTo>
                  <a:pt x="1808616" y="12955"/>
                </a:lnTo>
                <a:lnTo>
                  <a:pt x="1853337" y="28499"/>
                </a:lnTo>
                <a:lnTo>
                  <a:pt x="1895188" y="49510"/>
                </a:lnTo>
                <a:lnTo>
                  <a:pt x="1933737" y="75556"/>
                </a:lnTo>
                <a:lnTo>
                  <a:pt x="1968552" y="106202"/>
                </a:lnTo>
                <a:lnTo>
                  <a:pt x="1999199" y="141017"/>
                </a:lnTo>
                <a:lnTo>
                  <a:pt x="2025244" y="179566"/>
                </a:lnTo>
                <a:lnTo>
                  <a:pt x="2046256" y="221418"/>
                </a:lnTo>
                <a:lnTo>
                  <a:pt x="2061800" y="266138"/>
                </a:lnTo>
                <a:lnTo>
                  <a:pt x="2071444" y="313294"/>
                </a:lnTo>
                <a:lnTo>
                  <a:pt x="2074755" y="362453"/>
                </a:lnTo>
                <a:lnTo>
                  <a:pt x="2074755" y="4887279"/>
                </a:lnTo>
                <a:lnTo>
                  <a:pt x="2071444" y="4936438"/>
                </a:lnTo>
                <a:lnTo>
                  <a:pt x="2061800" y="4983594"/>
                </a:lnTo>
                <a:lnTo>
                  <a:pt x="2046256" y="5028315"/>
                </a:lnTo>
                <a:lnTo>
                  <a:pt x="2025244" y="5070166"/>
                </a:lnTo>
                <a:lnTo>
                  <a:pt x="1999199" y="5108716"/>
                </a:lnTo>
                <a:lnTo>
                  <a:pt x="1968552" y="5143530"/>
                </a:lnTo>
                <a:lnTo>
                  <a:pt x="1933737" y="5174177"/>
                </a:lnTo>
                <a:lnTo>
                  <a:pt x="1895188" y="5200222"/>
                </a:lnTo>
                <a:lnTo>
                  <a:pt x="1853337" y="5221234"/>
                </a:lnTo>
                <a:lnTo>
                  <a:pt x="1808616" y="5236778"/>
                </a:lnTo>
                <a:lnTo>
                  <a:pt x="1761460" y="5246422"/>
                </a:lnTo>
                <a:lnTo>
                  <a:pt x="1712301" y="5249733"/>
                </a:lnTo>
                <a:close/>
              </a:path>
              <a:path w="2075180" h="5250180">
                <a:moveTo>
                  <a:pt x="1327762" y="313087"/>
                </a:moveTo>
                <a:lnTo>
                  <a:pt x="253392" y="313087"/>
                </a:lnTo>
                <a:lnTo>
                  <a:pt x="206563" y="303526"/>
                </a:lnTo>
                <a:lnTo>
                  <a:pt x="168138" y="277523"/>
                </a:lnTo>
                <a:lnTo>
                  <a:pt x="142135" y="239098"/>
                </a:lnTo>
                <a:lnTo>
                  <a:pt x="132574" y="192269"/>
                </a:lnTo>
                <a:lnTo>
                  <a:pt x="132574" y="133809"/>
                </a:lnTo>
                <a:lnTo>
                  <a:pt x="1448580" y="133809"/>
                </a:lnTo>
                <a:lnTo>
                  <a:pt x="1448580" y="166287"/>
                </a:lnTo>
                <a:lnTo>
                  <a:pt x="1097819" y="166287"/>
                </a:lnTo>
                <a:lnTo>
                  <a:pt x="1085619" y="168804"/>
                </a:lnTo>
                <a:lnTo>
                  <a:pt x="1075247" y="175705"/>
                </a:lnTo>
                <a:lnTo>
                  <a:pt x="1074566" y="176679"/>
                </a:lnTo>
                <a:lnTo>
                  <a:pt x="618444" y="176679"/>
                </a:lnTo>
                <a:lnTo>
                  <a:pt x="610061" y="178303"/>
                </a:lnTo>
                <a:lnTo>
                  <a:pt x="603017" y="182850"/>
                </a:lnTo>
                <a:lnTo>
                  <a:pt x="598166" y="189833"/>
                </a:lnTo>
                <a:lnTo>
                  <a:pt x="596359" y="198764"/>
                </a:lnTo>
                <a:lnTo>
                  <a:pt x="598166" y="207696"/>
                </a:lnTo>
                <a:lnTo>
                  <a:pt x="603017" y="214679"/>
                </a:lnTo>
                <a:lnTo>
                  <a:pt x="610061" y="219226"/>
                </a:lnTo>
                <a:lnTo>
                  <a:pt x="618444" y="220849"/>
                </a:lnTo>
                <a:lnTo>
                  <a:pt x="1074107" y="220849"/>
                </a:lnTo>
                <a:lnTo>
                  <a:pt x="1074759" y="221824"/>
                </a:lnTo>
                <a:lnTo>
                  <a:pt x="1085071" y="228725"/>
                </a:lnTo>
                <a:lnTo>
                  <a:pt x="1097819" y="231242"/>
                </a:lnTo>
                <a:lnTo>
                  <a:pt x="1440623" y="231242"/>
                </a:lnTo>
                <a:lnTo>
                  <a:pt x="1439020" y="239098"/>
                </a:lnTo>
                <a:lnTo>
                  <a:pt x="1413017" y="277523"/>
                </a:lnTo>
                <a:lnTo>
                  <a:pt x="1374592" y="303526"/>
                </a:lnTo>
                <a:lnTo>
                  <a:pt x="1327762" y="313087"/>
                </a:lnTo>
                <a:close/>
              </a:path>
              <a:path w="2075180" h="5250180">
                <a:moveTo>
                  <a:pt x="1440623" y="231242"/>
                </a:moveTo>
                <a:lnTo>
                  <a:pt x="1097819" y="231242"/>
                </a:lnTo>
                <a:lnTo>
                  <a:pt x="1110566" y="228725"/>
                </a:lnTo>
                <a:lnTo>
                  <a:pt x="1120878" y="221824"/>
                </a:lnTo>
                <a:lnTo>
                  <a:pt x="1127780" y="211512"/>
                </a:lnTo>
                <a:lnTo>
                  <a:pt x="1130297" y="198764"/>
                </a:lnTo>
                <a:lnTo>
                  <a:pt x="1127780" y="186017"/>
                </a:lnTo>
                <a:lnTo>
                  <a:pt x="1120878" y="175705"/>
                </a:lnTo>
                <a:lnTo>
                  <a:pt x="1110566" y="168804"/>
                </a:lnTo>
                <a:lnTo>
                  <a:pt x="1097819" y="166287"/>
                </a:lnTo>
                <a:lnTo>
                  <a:pt x="1448580" y="166287"/>
                </a:lnTo>
                <a:lnTo>
                  <a:pt x="1448580" y="192269"/>
                </a:lnTo>
                <a:lnTo>
                  <a:pt x="1440623" y="231242"/>
                </a:lnTo>
                <a:close/>
              </a:path>
              <a:path w="2075180" h="5250180">
                <a:moveTo>
                  <a:pt x="1074107" y="220849"/>
                </a:moveTo>
                <a:lnTo>
                  <a:pt x="930232" y="220849"/>
                </a:lnTo>
                <a:lnTo>
                  <a:pt x="938616" y="219226"/>
                </a:lnTo>
                <a:lnTo>
                  <a:pt x="945659" y="214679"/>
                </a:lnTo>
                <a:lnTo>
                  <a:pt x="950511" y="207696"/>
                </a:lnTo>
                <a:lnTo>
                  <a:pt x="952318" y="198764"/>
                </a:lnTo>
                <a:lnTo>
                  <a:pt x="950511" y="189833"/>
                </a:lnTo>
                <a:lnTo>
                  <a:pt x="945659" y="182850"/>
                </a:lnTo>
                <a:lnTo>
                  <a:pt x="938616" y="178303"/>
                </a:lnTo>
                <a:lnTo>
                  <a:pt x="930232" y="176679"/>
                </a:lnTo>
                <a:lnTo>
                  <a:pt x="1074566" y="176679"/>
                </a:lnTo>
                <a:lnTo>
                  <a:pt x="1068040" y="186017"/>
                </a:lnTo>
                <a:lnTo>
                  <a:pt x="1065341" y="198764"/>
                </a:lnTo>
                <a:lnTo>
                  <a:pt x="1067858" y="211512"/>
                </a:lnTo>
                <a:lnTo>
                  <a:pt x="1074107" y="220849"/>
                </a:lnTo>
                <a:close/>
              </a:path>
            </a:pathLst>
          </a:custGeom>
          <a:solidFill>
            <a:srgbClr val="000000"/>
          </a:solidFill>
        </p:spPr>
        <p:txBody>
          <a:bodyPr wrap="square" lIns="0" tIns="0" rIns="0" bIns="0" rtlCol="0"/>
          <a:lstStyle/>
          <a:p>
            <a:endParaRPr dirty="0"/>
          </a:p>
        </p:txBody>
      </p:sp>
      <p:sp>
        <p:nvSpPr>
          <p:cNvPr id="34" name="object 34"/>
          <p:cNvSpPr/>
          <p:nvPr/>
        </p:nvSpPr>
        <p:spPr>
          <a:xfrm>
            <a:off x="619981" y="812050"/>
            <a:ext cx="356235" cy="44450"/>
          </a:xfrm>
          <a:custGeom>
            <a:avLst/>
            <a:gdLst/>
            <a:ahLst/>
            <a:cxnLst/>
            <a:rect l="l" t="t" r="r" b="b"/>
            <a:pathLst>
              <a:path w="356234" h="44450">
                <a:moveTo>
                  <a:pt x="333873" y="44169"/>
                </a:moveTo>
                <a:lnTo>
                  <a:pt x="22085" y="44169"/>
                </a:lnTo>
                <a:lnTo>
                  <a:pt x="13701" y="42546"/>
                </a:lnTo>
                <a:lnTo>
                  <a:pt x="6657" y="37999"/>
                </a:lnTo>
                <a:lnTo>
                  <a:pt x="1806" y="31016"/>
                </a:lnTo>
                <a:lnTo>
                  <a:pt x="0" y="22084"/>
                </a:lnTo>
                <a:lnTo>
                  <a:pt x="1806" y="13153"/>
                </a:lnTo>
                <a:lnTo>
                  <a:pt x="6657" y="6170"/>
                </a:lnTo>
                <a:lnTo>
                  <a:pt x="13701"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dirty="0"/>
          </a:p>
        </p:txBody>
      </p:sp>
      <p:pic>
        <p:nvPicPr>
          <p:cNvPr id="35" name="object 35"/>
          <p:cNvPicPr/>
          <p:nvPr/>
        </p:nvPicPr>
        <p:blipFill>
          <a:blip r:embed="rId12" cstate="print"/>
          <a:stretch>
            <a:fillRect/>
          </a:stretch>
        </p:blipFill>
        <p:spPr>
          <a:xfrm>
            <a:off x="1088963" y="801658"/>
            <a:ext cx="64955" cy="64955"/>
          </a:xfrm>
          <a:prstGeom prst="rect">
            <a:avLst/>
          </a:prstGeom>
        </p:spPr>
      </p:pic>
      <p:sp>
        <p:nvSpPr>
          <p:cNvPr id="36" name="object 36"/>
          <p:cNvSpPr/>
          <p:nvPr/>
        </p:nvSpPr>
        <p:spPr>
          <a:xfrm>
            <a:off x="2124359" y="1821464"/>
            <a:ext cx="28575" cy="633095"/>
          </a:xfrm>
          <a:custGeom>
            <a:avLst/>
            <a:gdLst/>
            <a:ahLst/>
            <a:cxnLst/>
            <a:rect l="l" t="t" r="r" b="b"/>
            <a:pathLst>
              <a:path w="28575" h="633094">
                <a:moveTo>
                  <a:pt x="0" y="632670"/>
                </a:moveTo>
                <a:lnTo>
                  <a:pt x="0" y="0"/>
                </a:lnTo>
                <a:lnTo>
                  <a:pt x="11042" y="2273"/>
                </a:lnTo>
                <a:lnTo>
                  <a:pt x="20136" y="8444"/>
                </a:lnTo>
                <a:lnTo>
                  <a:pt x="26307" y="17538"/>
                </a:lnTo>
                <a:lnTo>
                  <a:pt x="28580" y="28580"/>
                </a:lnTo>
                <a:lnTo>
                  <a:pt x="28580" y="604089"/>
                </a:lnTo>
                <a:lnTo>
                  <a:pt x="26307" y="615132"/>
                </a:lnTo>
                <a:lnTo>
                  <a:pt x="20136" y="624225"/>
                </a:lnTo>
                <a:lnTo>
                  <a:pt x="11042" y="630396"/>
                </a:lnTo>
                <a:lnTo>
                  <a:pt x="0" y="632670"/>
                </a:lnTo>
                <a:close/>
              </a:path>
            </a:pathLst>
          </a:custGeom>
          <a:solidFill>
            <a:srgbClr val="B8B8B8"/>
          </a:solidFill>
        </p:spPr>
        <p:txBody>
          <a:bodyPr wrap="square" lIns="0" tIns="0" rIns="0" bIns="0" rtlCol="0"/>
          <a:lstStyle/>
          <a:p>
            <a:endParaRPr dirty="0"/>
          </a:p>
        </p:txBody>
      </p:sp>
      <p:sp>
        <p:nvSpPr>
          <p:cNvPr id="37" name="object 37"/>
          <p:cNvSpPr/>
          <p:nvPr/>
        </p:nvSpPr>
        <p:spPr>
          <a:xfrm>
            <a:off x="23622" y="609389"/>
            <a:ext cx="2101215" cy="5302250"/>
          </a:xfrm>
          <a:custGeom>
            <a:avLst/>
            <a:gdLst/>
            <a:ahLst/>
            <a:cxnLst/>
            <a:rect l="l" t="t" r="r" b="b"/>
            <a:pathLst>
              <a:path w="2101215" h="5302250">
                <a:moveTo>
                  <a:pt x="1712301" y="5301696"/>
                </a:moveTo>
                <a:lnTo>
                  <a:pt x="0" y="5301696"/>
                </a:lnTo>
                <a:lnTo>
                  <a:pt x="0" y="5277013"/>
                </a:lnTo>
                <a:lnTo>
                  <a:pt x="1712301" y="5277013"/>
                </a:lnTo>
                <a:lnTo>
                  <a:pt x="1761460" y="5273702"/>
                </a:lnTo>
                <a:lnTo>
                  <a:pt x="1808616" y="5264058"/>
                </a:lnTo>
                <a:lnTo>
                  <a:pt x="1853337" y="5248514"/>
                </a:lnTo>
                <a:lnTo>
                  <a:pt x="1895188" y="5227502"/>
                </a:lnTo>
                <a:lnTo>
                  <a:pt x="1933737" y="5201457"/>
                </a:lnTo>
                <a:lnTo>
                  <a:pt x="1968552" y="5170810"/>
                </a:lnTo>
                <a:lnTo>
                  <a:pt x="1999199" y="5135996"/>
                </a:lnTo>
                <a:lnTo>
                  <a:pt x="2025244" y="5097446"/>
                </a:lnTo>
                <a:lnTo>
                  <a:pt x="2046256" y="5055595"/>
                </a:lnTo>
                <a:lnTo>
                  <a:pt x="2061800" y="5010875"/>
                </a:lnTo>
                <a:lnTo>
                  <a:pt x="2071444" y="4963718"/>
                </a:lnTo>
                <a:lnTo>
                  <a:pt x="2074755" y="4914559"/>
                </a:lnTo>
                <a:lnTo>
                  <a:pt x="2074755" y="388435"/>
                </a:lnTo>
                <a:lnTo>
                  <a:pt x="2071444" y="339276"/>
                </a:lnTo>
                <a:lnTo>
                  <a:pt x="2061800" y="292120"/>
                </a:lnTo>
                <a:lnTo>
                  <a:pt x="2046256" y="247399"/>
                </a:lnTo>
                <a:lnTo>
                  <a:pt x="2025244" y="205548"/>
                </a:lnTo>
                <a:lnTo>
                  <a:pt x="1999199" y="166998"/>
                </a:lnTo>
                <a:lnTo>
                  <a:pt x="1968552" y="132184"/>
                </a:lnTo>
                <a:lnTo>
                  <a:pt x="1933737" y="101537"/>
                </a:lnTo>
                <a:lnTo>
                  <a:pt x="1895259" y="75540"/>
                </a:lnTo>
                <a:lnTo>
                  <a:pt x="1853377" y="54501"/>
                </a:lnTo>
                <a:lnTo>
                  <a:pt x="1808634" y="38942"/>
                </a:lnTo>
                <a:lnTo>
                  <a:pt x="1761464" y="29293"/>
                </a:lnTo>
                <a:lnTo>
                  <a:pt x="1712301" y="25981"/>
                </a:lnTo>
                <a:lnTo>
                  <a:pt x="0" y="25981"/>
                </a:lnTo>
                <a:lnTo>
                  <a:pt x="0" y="0"/>
                </a:lnTo>
                <a:lnTo>
                  <a:pt x="1713613" y="0"/>
                </a:lnTo>
                <a:lnTo>
                  <a:pt x="1768704" y="3823"/>
                </a:lnTo>
                <a:lnTo>
                  <a:pt x="1821437" y="15006"/>
                </a:lnTo>
                <a:lnTo>
                  <a:pt x="1871303" y="33110"/>
                </a:lnTo>
                <a:lnTo>
                  <a:pt x="1917801" y="57700"/>
                </a:lnTo>
                <a:lnTo>
                  <a:pt x="1960432" y="88339"/>
                </a:lnTo>
                <a:lnTo>
                  <a:pt x="1997234" y="123557"/>
                </a:lnTo>
                <a:lnTo>
                  <a:pt x="2024089" y="155893"/>
                </a:lnTo>
                <a:lnTo>
                  <a:pt x="2049727" y="194886"/>
                </a:lnTo>
                <a:lnTo>
                  <a:pt x="2068868" y="232439"/>
                </a:lnTo>
                <a:lnTo>
                  <a:pt x="2083849" y="272813"/>
                </a:lnTo>
                <a:lnTo>
                  <a:pt x="2092943" y="310488"/>
                </a:lnTo>
                <a:lnTo>
                  <a:pt x="2098789" y="348487"/>
                </a:lnTo>
                <a:lnTo>
                  <a:pt x="2100737" y="388435"/>
                </a:lnTo>
                <a:lnTo>
                  <a:pt x="2100656" y="4914559"/>
                </a:lnTo>
                <a:lnTo>
                  <a:pt x="2097708" y="4961951"/>
                </a:lnTo>
                <a:lnTo>
                  <a:pt x="2088864" y="5008846"/>
                </a:lnTo>
                <a:lnTo>
                  <a:pt x="2074570" y="5053581"/>
                </a:lnTo>
                <a:lnTo>
                  <a:pt x="2055192" y="5095790"/>
                </a:lnTo>
                <a:lnTo>
                  <a:pt x="2031095" y="5135107"/>
                </a:lnTo>
                <a:lnTo>
                  <a:pt x="2002645" y="5171167"/>
                </a:lnTo>
                <a:lnTo>
                  <a:pt x="1970208" y="5203604"/>
                </a:lnTo>
                <a:lnTo>
                  <a:pt x="1934147" y="5232054"/>
                </a:lnTo>
                <a:lnTo>
                  <a:pt x="1894830" y="5256151"/>
                </a:lnTo>
                <a:lnTo>
                  <a:pt x="1852622" y="5275529"/>
                </a:lnTo>
                <a:lnTo>
                  <a:pt x="1807887" y="5289822"/>
                </a:lnTo>
                <a:lnTo>
                  <a:pt x="1760992" y="5298667"/>
                </a:lnTo>
                <a:lnTo>
                  <a:pt x="1712301" y="5301696"/>
                </a:lnTo>
                <a:close/>
              </a:path>
            </a:pathLst>
          </a:custGeom>
          <a:solidFill>
            <a:srgbClr val="E8E8E8"/>
          </a:solidFill>
        </p:spPr>
        <p:txBody>
          <a:bodyPr wrap="square" lIns="0" tIns="0" rIns="0" bIns="0" rtlCol="0"/>
          <a:lstStyle/>
          <a:p>
            <a:endParaRPr dirty="0"/>
          </a:p>
        </p:txBody>
      </p:sp>
      <p:sp>
        <p:nvSpPr>
          <p:cNvPr id="39" name="object 39"/>
          <p:cNvSpPr/>
          <p:nvPr/>
        </p:nvSpPr>
        <p:spPr>
          <a:xfrm>
            <a:off x="0" y="6663329"/>
            <a:ext cx="2075180" cy="3623945"/>
          </a:xfrm>
          <a:custGeom>
            <a:avLst/>
            <a:gdLst/>
            <a:ahLst/>
            <a:cxnLst/>
            <a:rect l="l" t="t" r="r" b="b"/>
            <a:pathLst>
              <a:path w="2075180" h="3623945">
                <a:moveTo>
                  <a:pt x="2074755" y="3623669"/>
                </a:moveTo>
                <a:lnTo>
                  <a:pt x="1940946" y="3623669"/>
                </a:lnTo>
                <a:lnTo>
                  <a:pt x="1940946" y="348163"/>
                </a:lnTo>
                <a:lnTo>
                  <a:pt x="1935276" y="299065"/>
                </a:lnTo>
                <a:lnTo>
                  <a:pt x="1919130" y="253968"/>
                </a:lnTo>
                <a:lnTo>
                  <a:pt x="1893803" y="214165"/>
                </a:lnTo>
                <a:lnTo>
                  <a:pt x="1860590" y="180952"/>
                </a:lnTo>
                <a:lnTo>
                  <a:pt x="1820787" y="155625"/>
                </a:lnTo>
                <a:lnTo>
                  <a:pt x="1775689" y="139479"/>
                </a:lnTo>
                <a:lnTo>
                  <a:pt x="1726591" y="133809"/>
                </a:lnTo>
                <a:lnTo>
                  <a:pt x="0" y="133809"/>
                </a:lnTo>
                <a:lnTo>
                  <a:pt x="0" y="0"/>
                </a:lnTo>
                <a:lnTo>
                  <a:pt x="1712301" y="0"/>
                </a:lnTo>
                <a:lnTo>
                  <a:pt x="1761460" y="3310"/>
                </a:lnTo>
                <a:lnTo>
                  <a:pt x="1808616" y="12955"/>
                </a:lnTo>
                <a:lnTo>
                  <a:pt x="1853337" y="28499"/>
                </a:lnTo>
                <a:lnTo>
                  <a:pt x="1895188" y="49510"/>
                </a:lnTo>
                <a:lnTo>
                  <a:pt x="1933737" y="75556"/>
                </a:lnTo>
                <a:lnTo>
                  <a:pt x="1968552" y="106202"/>
                </a:lnTo>
                <a:lnTo>
                  <a:pt x="1999199" y="141017"/>
                </a:lnTo>
                <a:lnTo>
                  <a:pt x="2025244" y="179566"/>
                </a:lnTo>
                <a:lnTo>
                  <a:pt x="2046256" y="221418"/>
                </a:lnTo>
                <a:lnTo>
                  <a:pt x="2061800" y="266138"/>
                </a:lnTo>
                <a:lnTo>
                  <a:pt x="2071444" y="313294"/>
                </a:lnTo>
                <a:lnTo>
                  <a:pt x="2074755" y="362453"/>
                </a:lnTo>
                <a:lnTo>
                  <a:pt x="2074755" y="3623669"/>
                </a:lnTo>
                <a:close/>
              </a:path>
              <a:path w="2075180" h="3623945">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7" y="175705"/>
                </a:lnTo>
                <a:lnTo>
                  <a:pt x="1074566" y="176680"/>
                </a:lnTo>
                <a:lnTo>
                  <a:pt x="618444" y="176680"/>
                </a:lnTo>
                <a:lnTo>
                  <a:pt x="610061" y="178303"/>
                </a:lnTo>
                <a:lnTo>
                  <a:pt x="603017" y="182850"/>
                </a:lnTo>
                <a:lnTo>
                  <a:pt x="598166" y="189833"/>
                </a:lnTo>
                <a:lnTo>
                  <a:pt x="596359" y="198765"/>
                </a:lnTo>
                <a:lnTo>
                  <a:pt x="598166" y="207696"/>
                </a:lnTo>
                <a:lnTo>
                  <a:pt x="603017" y="214679"/>
                </a:lnTo>
                <a:lnTo>
                  <a:pt x="610061" y="219226"/>
                </a:lnTo>
                <a:lnTo>
                  <a:pt x="618444" y="220849"/>
                </a:lnTo>
                <a:lnTo>
                  <a:pt x="1074107" y="220849"/>
                </a:lnTo>
                <a:lnTo>
                  <a:pt x="1074759" y="221824"/>
                </a:lnTo>
                <a:lnTo>
                  <a:pt x="1085071" y="228726"/>
                </a:lnTo>
                <a:lnTo>
                  <a:pt x="1097819" y="231243"/>
                </a:lnTo>
                <a:lnTo>
                  <a:pt x="1440623" y="231243"/>
                </a:lnTo>
                <a:lnTo>
                  <a:pt x="1439020" y="239098"/>
                </a:lnTo>
                <a:lnTo>
                  <a:pt x="1413017" y="277524"/>
                </a:lnTo>
                <a:lnTo>
                  <a:pt x="1374592" y="303526"/>
                </a:lnTo>
                <a:lnTo>
                  <a:pt x="1327762" y="313087"/>
                </a:lnTo>
                <a:close/>
              </a:path>
              <a:path w="2075180" h="3623945">
                <a:moveTo>
                  <a:pt x="1440623" y="231243"/>
                </a:moveTo>
                <a:lnTo>
                  <a:pt x="1097819" y="231243"/>
                </a:lnTo>
                <a:lnTo>
                  <a:pt x="1110566" y="228726"/>
                </a:lnTo>
                <a:lnTo>
                  <a:pt x="1120878" y="221824"/>
                </a:lnTo>
                <a:lnTo>
                  <a:pt x="1127780" y="211512"/>
                </a:lnTo>
                <a:lnTo>
                  <a:pt x="1130297" y="198765"/>
                </a:lnTo>
                <a:lnTo>
                  <a:pt x="1127780" y="186017"/>
                </a:lnTo>
                <a:lnTo>
                  <a:pt x="1120878" y="175705"/>
                </a:lnTo>
                <a:lnTo>
                  <a:pt x="1110566" y="168804"/>
                </a:lnTo>
                <a:lnTo>
                  <a:pt x="1097819" y="166287"/>
                </a:lnTo>
                <a:lnTo>
                  <a:pt x="1448580" y="166287"/>
                </a:lnTo>
                <a:lnTo>
                  <a:pt x="1448580" y="192269"/>
                </a:lnTo>
                <a:lnTo>
                  <a:pt x="1440623" y="231243"/>
                </a:lnTo>
                <a:close/>
              </a:path>
              <a:path w="2075180" h="3623945">
                <a:moveTo>
                  <a:pt x="1074107" y="220849"/>
                </a:moveTo>
                <a:lnTo>
                  <a:pt x="930232" y="220849"/>
                </a:lnTo>
                <a:lnTo>
                  <a:pt x="938616" y="219226"/>
                </a:lnTo>
                <a:lnTo>
                  <a:pt x="945659" y="214679"/>
                </a:lnTo>
                <a:lnTo>
                  <a:pt x="950511" y="207696"/>
                </a:lnTo>
                <a:lnTo>
                  <a:pt x="952318" y="198765"/>
                </a:lnTo>
                <a:lnTo>
                  <a:pt x="950511" y="189833"/>
                </a:lnTo>
                <a:lnTo>
                  <a:pt x="945659" y="182850"/>
                </a:lnTo>
                <a:lnTo>
                  <a:pt x="938616" y="178303"/>
                </a:lnTo>
                <a:lnTo>
                  <a:pt x="930232" y="176680"/>
                </a:lnTo>
                <a:lnTo>
                  <a:pt x="1074566" y="176680"/>
                </a:lnTo>
                <a:lnTo>
                  <a:pt x="1068040" y="186017"/>
                </a:lnTo>
                <a:lnTo>
                  <a:pt x="1065341" y="198765"/>
                </a:lnTo>
                <a:lnTo>
                  <a:pt x="1067858" y="211512"/>
                </a:lnTo>
                <a:lnTo>
                  <a:pt x="1074107" y="220849"/>
                </a:lnTo>
                <a:close/>
              </a:path>
            </a:pathLst>
          </a:custGeom>
          <a:solidFill>
            <a:srgbClr val="000000"/>
          </a:solidFill>
        </p:spPr>
        <p:txBody>
          <a:bodyPr wrap="square" lIns="0" tIns="0" rIns="0" bIns="0" rtlCol="0"/>
          <a:lstStyle/>
          <a:p>
            <a:endParaRPr dirty="0"/>
          </a:p>
        </p:txBody>
      </p:sp>
      <p:sp>
        <p:nvSpPr>
          <p:cNvPr id="41" name="object 41"/>
          <p:cNvSpPr/>
          <p:nvPr/>
        </p:nvSpPr>
        <p:spPr>
          <a:xfrm>
            <a:off x="596359" y="6840009"/>
            <a:ext cx="356235" cy="44450"/>
          </a:xfrm>
          <a:custGeom>
            <a:avLst/>
            <a:gdLst/>
            <a:ahLst/>
            <a:cxnLst/>
            <a:rect l="l" t="t" r="r" b="b"/>
            <a:pathLst>
              <a:path w="356234" h="44450">
                <a:moveTo>
                  <a:pt x="333873" y="44169"/>
                </a:moveTo>
                <a:lnTo>
                  <a:pt x="22085" y="44169"/>
                </a:lnTo>
                <a:lnTo>
                  <a:pt x="13701" y="42545"/>
                </a:lnTo>
                <a:lnTo>
                  <a:pt x="6657" y="37999"/>
                </a:lnTo>
                <a:lnTo>
                  <a:pt x="1806" y="31016"/>
                </a:lnTo>
                <a:lnTo>
                  <a:pt x="0" y="22085"/>
                </a:lnTo>
                <a:lnTo>
                  <a:pt x="1806" y="13153"/>
                </a:lnTo>
                <a:lnTo>
                  <a:pt x="6657" y="6170"/>
                </a:lnTo>
                <a:lnTo>
                  <a:pt x="13701" y="1623"/>
                </a:lnTo>
                <a:lnTo>
                  <a:pt x="22085"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dirty="0"/>
          </a:p>
        </p:txBody>
      </p:sp>
      <p:pic>
        <p:nvPicPr>
          <p:cNvPr id="42" name="object 42"/>
          <p:cNvPicPr/>
          <p:nvPr/>
        </p:nvPicPr>
        <p:blipFill>
          <a:blip r:embed="rId13" cstate="print"/>
          <a:stretch>
            <a:fillRect/>
          </a:stretch>
        </p:blipFill>
        <p:spPr>
          <a:xfrm>
            <a:off x="1065341" y="6829616"/>
            <a:ext cx="64955" cy="64955"/>
          </a:xfrm>
          <a:prstGeom prst="rect">
            <a:avLst/>
          </a:prstGeom>
        </p:spPr>
      </p:pic>
      <p:sp>
        <p:nvSpPr>
          <p:cNvPr id="43" name="object 43"/>
          <p:cNvSpPr/>
          <p:nvPr/>
        </p:nvSpPr>
        <p:spPr>
          <a:xfrm>
            <a:off x="2100737" y="7849423"/>
            <a:ext cx="28575" cy="633095"/>
          </a:xfrm>
          <a:custGeom>
            <a:avLst/>
            <a:gdLst/>
            <a:ahLst/>
            <a:cxnLst/>
            <a:rect l="l" t="t" r="r" b="b"/>
            <a:pathLst>
              <a:path w="28575" h="633095">
                <a:moveTo>
                  <a:pt x="0" y="632670"/>
                </a:moveTo>
                <a:lnTo>
                  <a:pt x="0" y="0"/>
                </a:lnTo>
                <a:lnTo>
                  <a:pt x="11042" y="2273"/>
                </a:lnTo>
                <a:lnTo>
                  <a:pt x="20136" y="8444"/>
                </a:lnTo>
                <a:lnTo>
                  <a:pt x="26307" y="17538"/>
                </a:lnTo>
                <a:lnTo>
                  <a:pt x="28580" y="28580"/>
                </a:lnTo>
                <a:lnTo>
                  <a:pt x="28580" y="604089"/>
                </a:lnTo>
                <a:lnTo>
                  <a:pt x="26307" y="615132"/>
                </a:lnTo>
                <a:lnTo>
                  <a:pt x="20136" y="624226"/>
                </a:lnTo>
                <a:lnTo>
                  <a:pt x="11042" y="630397"/>
                </a:lnTo>
                <a:lnTo>
                  <a:pt x="0" y="632670"/>
                </a:lnTo>
                <a:close/>
              </a:path>
            </a:pathLst>
          </a:custGeom>
          <a:solidFill>
            <a:srgbClr val="B8B8B8"/>
          </a:solidFill>
        </p:spPr>
        <p:txBody>
          <a:bodyPr wrap="square" lIns="0" tIns="0" rIns="0" bIns="0" rtlCol="0"/>
          <a:lstStyle/>
          <a:p>
            <a:endParaRPr dirty="0"/>
          </a:p>
        </p:txBody>
      </p:sp>
      <p:sp>
        <p:nvSpPr>
          <p:cNvPr id="44" name="object 44"/>
          <p:cNvSpPr/>
          <p:nvPr/>
        </p:nvSpPr>
        <p:spPr>
          <a:xfrm>
            <a:off x="0" y="6637346"/>
            <a:ext cx="2101215" cy="3649979"/>
          </a:xfrm>
          <a:custGeom>
            <a:avLst/>
            <a:gdLst/>
            <a:ahLst/>
            <a:cxnLst/>
            <a:rect l="l" t="t" r="r" b="b"/>
            <a:pathLst>
              <a:path w="2101215" h="3649979">
                <a:moveTo>
                  <a:pt x="2100679" y="3649652"/>
                </a:moveTo>
                <a:lnTo>
                  <a:pt x="2074755" y="3649652"/>
                </a:lnTo>
                <a:lnTo>
                  <a:pt x="2074755" y="388436"/>
                </a:lnTo>
                <a:lnTo>
                  <a:pt x="2071444" y="339277"/>
                </a:lnTo>
                <a:lnTo>
                  <a:pt x="2061800" y="292120"/>
                </a:lnTo>
                <a:lnTo>
                  <a:pt x="2046256" y="247400"/>
                </a:lnTo>
                <a:lnTo>
                  <a:pt x="2025244" y="205549"/>
                </a:lnTo>
                <a:lnTo>
                  <a:pt x="1999199" y="166999"/>
                </a:lnTo>
                <a:lnTo>
                  <a:pt x="1968552" y="132185"/>
                </a:lnTo>
                <a:lnTo>
                  <a:pt x="1933737" y="101538"/>
                </a:lnTo>
                <a:lnTo>
                  <a:pt x="1895259" y="75541"/>
                </a:lnTo>
                <a:lnTo>
                  <a:pt x="1853377" y="54502"/>
                </a:lnTo>
                <a:lnTo>
                  <a:pt x="1808634" y="38943"/>
                </a:lnTo>
                <a:lnTo>
                  <a:pt x="1761464" y="29294"/>
                </a:lnTo>
                <a:lnTo>
                  <a:pt x="1712301" y="25982"/>
                </a:lnTo>
                <a:lnTo>
                  <a:pt x="0" y="25982"/>
                </a:lnTo>
                <a:lnTo>
                  <a:pt x="0" y="0"/>
                </a:lnTo>
                <a:lnTo>
                  <a:pt x="1713600" y="0"/>
                </a:lnTo>
                <a:lnTo>
                  <a:pt x="1768704" y="3824"/>
                </a:lnTo>
                <a:lnTo>
                  <a:pt x="1821437" y="15007"/>
                </a:lnTo>
                <a:lnTo>
                  <a:pt x="1871303" y="33111"/>
                </a:lnTo>
                <a:lnTo>
                  <a:pt x="1917801" y="57701"/>
                </a:lnTo>
                <a:lnTo>
                  <a:pt x="1960432" y="88339"/>
                </a:lnTo>
                <a:lnTo>
                  <a:pt x="1997234" y="123558"/>
                </a:lnTo>
                <a:lnTo>
                  <a:pt x="2024089" y="155893"/>
                </a:lnTo>
                <a:lnTo>
                  <a:pt x="2049727" y="194888"/>
                </a:lnTo>
                <a:lnTo>
                  <a:pt x="2068868" y="232440"/>
                </a:lnTo>
                <a:lnTo>
                  <a:pt x="2083849" y="272814"/>
                </a:lnTo>
                <a:lnTo>
                  <a:pt x="2092943" y="310489"/>
                </a:lnTo>
                <a:lnTo>
                  <a:pt x="2098789" y="348488"/>
                </a:lnTo>
                <a:lnTo>
                  <a:pt x="2100737" y="388436"/>
                </a:lnTo>
                <a:lnTo>
                  <a:pt x="2100679" y="3649652"/>
                </a:lnTo>
                <a:close/>
              </a:path>
            </a:pathLst>
          </a:custGeom>
          <a:solidFill>
            <a:srgbClr val="E8E8E8"/>
          </a:solidFill>
        </p:spPr>
        <p:txBody>
          <a:bodyPr wrap="square" lIns="0" tIns="0" rIns="0" bIns="0" rtlCol="0"/>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46654" y="0"/>
            <a:ext cx="4041345" cy="4804096"/>
            <a:chOff x="14246654" y="0"/>
            <a:chExt cx="4041345" cy="4804096"/>
          </a:xfrm>
        </p:grpSpPr>
        <p:pic>
          <p:nvPicPr>
            <p:cNvPr id="3" name="object 3"/>
            <p:cNvPicPr/>
            <p:nvPr/>
          </p:nvPicPr>
          <p:blipFill>
            <a:blip r:embed="rId2" cstate="print"/>
            <a:stretch>
              <a:fillRect/>
            </a:stretch>
          </p:blipFill>
          <p:spPr>
            <a:xfrm>
              <a:off x="14765982" y="0"/>
              <a:ext cx="3522017" cy="4119813"/>
            </a:xfrm>
            <a:prstGeom prst="rect">
              <a:avLst/>
            </a:prstGeom>
          </p:spPr>
        </p:pic>
        <p:pic>
          <p:nvPicPr>
            <p:cNvPr id="4" name="object 4"/>
            <p:cNvPicPr/>
            <p:nvPr/>
          </p:nvPicPr>
          <p:blipFill>
            <a:blip r:embed="rId3" cstate="print"/>
            <a:stretch>
              <a:fillRect/>
            </a:stretch>
          </p:blipFill>
          <p:spPr>
            <a:xfrm>
              <a:off x="14246654" y="508322"/>
              <a:ext cx="3686174" cy="4295774"/>
            </a:xfrm>
            <a:prstGeom prst="rect">
              <a:avLst/>
            </a:prstGeom>
          </p:spPr>
        </p:pic>
      </p:grpSp>
      <p:pic>
        <p:nvPicPr>
          <p:cNvPr id="8" name="object 8"/>
          <p:cNvPicPr/>
          <p:nvPr/>
        </p:nvPicPr>
        <p:blipFill>
          <a:blip r:embed="rId4" cstate="print"/>
          <a:stretch>
            <a:fillRect/>
          </a:stretch>
        </p:blipFill>
        <p:spPr>
          <a:xfrm>
            <a:off x="7953376" y="1133476"/>
            <a:ext cx="1114424" cy="276224"/>
          </a:xfrm>
          <a:prstGeom prst="rect">
            <a:avLst/>
          </a:prstGeom>
        </p:spPr>
      </p:pic>
      <p:grpSp>
        <p:nvGrpSpPr>
          <p:cNvPr id="16" name="Group 15">
            <a:extLst>
              <a:ext uri="{FF2B5EF4-FFF2-40B4-BE49-F238E27FC236}">
                <a16:creationId xmlns:a16="http://schemas.microsoft.com/office/drawing/2014/main" id="{326CBDBE-8C71-F9EC-15D1-0027D07CE86A}"/>
              </a:ext>
            </a:extLst>
          </p:cNvPr>
          <p:cNvGrpSpPr/>
          <p:nvPr/>
        </p:nvGrpSpPr>
        <p:grpSpPr>
          <a:xfrm>
            <a:off x="1333500" y="1514476"/>
            <a:ext cx="15621000" cy="8566917"/>
            <a:chOff x="685800" y="1514476"/>
            <a:chExt cx="17247028" cy="9422679"/>
          </a:xfrm>
        </p:grpSpPr>
        <p:pic>
          <p:nvPicPr>
            <p:cNvPr id="15" name="Picture 14">
              <a:extLst>
                <a:ext uri="{FF2B5EF4-FFF2-40B4-BE49-F238E27FC236}">
                  <a16:creationId xmlns:a16="http://schemas.microsoft.com/office/drawing/2014/main" id="{9823882D-DDC7-9C24-19C0-05226674AE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4025" y="2032567"/>
              <a:ext cx="15948679" cy="6692333"/>
            </a:xfrm>
            <a:prstGeom prst="roundRect">
              <a:avLst>
                <a:gd name="adj" fmla="val 2738"/>
              </a:avLst>
            </a:prstGeom>
            <a:solidFill>
              <a:srgbClr val="FFFFFF">
                <a:shade val="85000"/>
              </a:srgbClr>
            </a:solidFill>
            <a:ln>
              <a:noFill/>
            </a:ln>
            <a:effectLst>
              <a:reflection blurRad="12700" stA="38000" endPos="28000" dist="5000" dir="5400000" sy="-100000" algn="bl" rotWithShape="0"/>
            </a:effectLst>
          </p:spPr>
        </p:pic>
        <p:grpSp>
          <p:nvGrpSpPr>
            <p:cNvPr id="9" name="object 9"/>
            <p:cNvGrpSpPr/>
            <p:nvPr/>
          </p:nvGrpSpPr>
          <p:grpSpPr>
            <a:xfrm>
              <a:off x="685800" y="1514476"/>
              <a:ext cx="17247028" cy="9422679"/>
              <a:chOff x="1935468" y="3828819"/>
              <a:chExt cx="6595109" cy="5172106"/>
            </a:xfrm>
          </p:grpSpPr>
          <p:sp>
            <p:nvSpPr>
              <p:cNvPr id="10" name="object 10"/>
              <p:cNvSpPr/>
              <p:nvPr/>
            </p:nvSpPr>
            <p:spPr>
              <a:xfrm>
                <a:off x="1935468" y="3828819"/>
                <a:ext cx="6595109" cy="3987165"/>
              </a:xfrm>
              <a:custGeom>
                <a:avLst/>
                <a:gdLst/>
                <a:ahLst/>
                <a:cxnLst/>
                <a:rect l="l" t="t" r="r" b="b"/>
                <a:pathLst>
                  <a:path w="6595109" h="3987165">
                    <a:moveTo>
                      <a:pt x="6594932" y="3986938"/>
                    </a:moveTo>
                    <a:lnTo>
                      <a:pt x="0" y="3986938"/>
                    </a:lnTo>
                    <a:lnTo>
                      <a:pt x="0" y="300646"/>
                    </a:lnTo>
                    <a:lnTo>
                      <a:pt x="3935" y="251883"/>
                    </a:lnTo>
                    <a:lnTo>
                      <a:pt x="15328" y="205624"/>
                    </a:lnTo>
                    <a:lnTo>
                      <a:pt x="33560" y="162488"/>
                    </a:lnTo>
                    <a:lnTo>
                      <a:pt x="58011" y="123094"/>
                    </a:lnTo>
                    <a:lnTo>
                      <a:pt x="88062" y="88062"/>
                    </a:lnTo>
                    <a:lnTo>
                      <a:pt x="123094" y="58011"/>
                    </a:lnTo>
                    <a:lnTo>
                      <a:pt x="162488" y="33560"/>
                    </a:lnTo>
                    <a:lnTo>
                      <a:pt x="205624" y="15328"/>
                    </a:lnTo>
                    <a:lnTo>
                      <a:pt x="251883" y="3935"/>
                    </a:lnTo>
                    <a:lnTo>
                      <a:pt x="300647" y="0"/>
                    </a:lnTo>
                    <a:lnTo>
                      <a:pt x="6295638" y="0"/>
                    </a:lnTo>
                    <a:lnTo>
                      <a:pt x="6344401" y="3935"/>
                    </a:lnTo>
                    <a:lnTo>
                      <a:pt x="6390661" y="15328"/>
                    </a:lnTo>
                    <a:lnTo>
                      <a:pt x="6433797" y="33560"/>
                    </a:lnTo>
                    <a:lnTo>
                      <a:pt x="6473191" y="58011"/>
                    </a:lnTo>
                    <a:lnTo>
                      <a:pt x="6508223" y="88062"/>
                    </a:lnTo>
                    <a:lnTo>
                      <a:pt x="6538274" y="123094"/>
                    </a:lnTo>
                    <a:lnTo>
                      <a:pt x="6562726" y="162488"/>
                    </a:lnTo>
                    <a:lnTo>
                      <a:pt x="6580957" y="205624"/>
                    </a:lnTo>
                    <a:lnTo>
                      <a:pt x="6592350" y="251883"/>
                    </a:lnTo>
                    <a:lnTo>
                      <a:pt x="6594932" y="283867"/>
                    </a:lnTo>
                    <a:lnTo>
                      <a:pt x="6594932" y="311865"/>
                    </a:lnTo>
                    <a:lnTo>
                      <a:pt x="278210" y="311865"/>
                    </a:lnTo>
                    <a:lnTo>
                      <a:pt x="278210" y="3699753"/>
                    </a:lnTo>
                    <a:lnTo>
                      <a:pt x="6594932" y="3699753"/>
                    </a:lnTo>
                    <a:lnTo>
                      <a:pt x="6594932" y="3986938"/>
                    </a:lnTo>
                    <a:close/>
                  </a:path>
                  <a:path w="6595109" h="3987165">
                    <a:moveTo>
                      <a:pt x="6594932" y="3699753"/>
                    </a:moveTo>
                    <a:lnTo>
                      <a:pt x="6309101" y="3699753"/>
                    </a:lnTo>
                    <a:lnTo>
                      <a:pt x="6309101" y="311865"/>
                    </a:lnTo>
                    <a:lnTo>
                      <a:pt x="6594932" y="311865"/>
                    </a:lnTo>
                    <a:lnTo>
                      <a:pt x="6594932" y="3699753"/>
                    </a:lnTo>
                    <a:close/>
                  </a:path>
                </a:pathLst>
              </a:custGeom>
              <a:solidFill>
                <a:srgbClr val="000000"/>
              </a:solidFill>
            </p:spPr>
            <p:txBody>
              <a:bodyPr wrap="square" lIns="0" tIns="0" rIns="0" bIns="0" rtlCol="0"/>
              <a:lstStyle/>
              <a:p>
                <a:endParaRPr dirty="0"/>
              </a:p>
            </p:txBody>
          </p:sp>
          <p:sp>
            <p:nvSpPr>
              <p:cNvPr id="11" name="object 11"/>
              <p:cNvSpPr/>
              <p:nvPr/>
            </p:nvSpPr>
            <p:spPr>
              <a:xfrm>
                <a:off x="1935468" y="7816880"/>
                <a:ext cx="6595109" cy="615315"/>
              </a:xfrm>
              <a:custGeom>
                <a:avLst/>
                <a:gdLst/>
                <a:ahLst/>
                <a:cxnLst/>
                <a:rect l="l" t="t" r="r" b="b"/>
                <a:pathLst>
                  <a:path w="6595109" h="615315">
                    <a:moveTo>
                      <a:pt x="6295638" y="614755"/>
                    </a:moveTo>
                    <a:lnTo>
                      <a:pt x="300647" y="614755"/>
                    </a:lnTo>
                    <a:lnTo>
                      <a:pt x="251883" y="610820"/>
                    </a:lnTo>
                    <a:lnTo>
                      <a:pt x="205624" y="599427"/>
                    </a:lnTo>
                    <a:lnTo>
                      <a:pt x="162488" y="581195"/>
                    </a:lnTo>
                    <a:lnTo>
                      <a:pt x="123094" y="556744"/>
                    </a:lnTo>
                    <a:lnTo>
                      <a:pt x="88062" y="526693"/>
                    </a:lnTo>
                    <a:lnTo>
                      <a:pt x="58011" y="491661"/>
                    </a:lnTo>
                    <a:lnTo>
                      <a:pt x="33560" y="452267"/>
                    </a:lnTo>
                    <a:lnTo>
                      <a:pt x="15328" y="409131"/>
                    </a:lnTo>
                    <a:lnTo>
                      <a:pt x="3935" y="362872"/>
                    </a:lnTo>
                    <a:lnTo>
                      <a:pt x="0" y="314110"/>
                    </a:lnTo>
                    <a:lnTo>
                      <a:pt x="0" y="0"/>
                    </a:lnTo>
                    <a:lnTo>
                      <a:pt x="6594932" y="0"/>
                    </a:lnTo>
                    <a:lnTo>
                      <a:pt x="6594932" y="330888"/>
                    </a:lnTo>
                    <a:lnTo>
                      <a:pt x="6580957" y="409131"/>
                    </a:lnTo>
                    <a:lnTo>
                      <a:pt x="6562726" y="452267"/>
                    </a:lnTo>
                    <a:lnTo>
                      <a:pt x="6538274" y="491661"/>
                    </a:lnTo>
                    <a:lnTo>
                      <a:pt x="6508223" y="526693"/>
                    </a:lnTo>
                    <a:lnTo>
                      <a:pt x="6473191" y="556744"/>
                    </a:lnTo>
                    <a:lnTo>
                      <a:pt x="6433797" y="581195"/>
                    </a:lnTo>
                    <a:lnTo>
                      <a:pt x="6390661" y="599427"/>
                    </a:lnTo>
                    <a:lnTo>
                      <a:pt x="6344401" y="610820"/>
                    </a:lnTo>
                    <a:lnTo>
                      <a:pt x="6295638" y="614755"/>
                    </a:lnTo>
                    <a:close/>
                  </a:path>
                </a:pathLst>
              </a:custGeom>
              <a:solidFill>
                <a:srgbClr val="E8E8E8"/>
              </a:solidFill>
            </p:spPr>
            <p:txBody>
              <a:bodyPr wrap="square" lIns="0" tIns="0" rIns="0" bIns="0" rtlCol="0"/>
              <a:lstStyle/>
              <a:p>
                <a:endParaRPr dirty="0"/>
              </a:p>
            </p:txBody>
          </p:sp>
          <p:sp>
            <p:nvSpPr>
              <p:cNvPr id="12" name="object 12"/>
              <p:cNvSpPr/>
              <p:nvPr/>
            </p:nvSpPr>
            <p:spPr>
              <a:xfrm>
                <a:off x="4086167" y="8423429"/>
                <a:ext cx="2292985" cy="577496"/>
              </a:xfrm>
              <a:custGeom>
                <a:avLst/>
                <a:gdLst/>
                <a:ahLst/>
                <a:cxnLst/>
                <a:rect l="l" t="t" r="r" b="b"/>
                <a:pathLst>
                  <a:path w="2292985" h="693420">
                    <a:moveTo>
                      <a:pt x="2284919" y="693282"/>
                    </a:moveTo>
                    <a:lnTo>
                      <a:pt x="7724" y="693282"/>
                    </a:lnTo>
                    <a:lnTo>
                      <a:pt x="3996" y="692021"/>
                    </a:lnTo>
                    <a:lnTo>
                      <a:pt x="105" y="686271"/>
                    </a:lnTo>
                    <a:lnTo>
                      <a:pt x="0" y="679260"/>
                    </a:lnTo>
                    <a:lnTo>
                      <a:pt x="4312" y="673090"/>
                    </a:lnTo>
                    <a:lnTo>
                      <a:pt x="26950" y="662389"/>
                    </a:lnTo>
                    <a:lnTo>
                      <a:pt x="56421" y="655906"/>
                    </a:lnTo>
                    <a:lnTo>
                      <a:pt x="91045" y="651684"/>
                    </a:lnTo>
                    <a:lnTo>
                      <a:pt x="129143" y="647764"/>
                    </a:lnTo>
                    <a:lnTo>
                      <a:pt x="169036" y="642192"/>
                    </a:lnTo>
                    <a:lnTo>
                      <a:pt x="209045" y="633008"/>
                    </a:lnTo>
                    <a:lnTo>
                      <a:pt x="247492" y="618257"/>
                    </a:lnTo>
                    <a:lnTo>
                      <a:pt x="282698" y="595980"/>
                    </a:lnTo>
                    <a:lnTo>
                      <a:pt x="312982" y="564222"/>
                    </a:lnTo>
                    <a:lnTo>
                      <a:pt x="336668" y="521025"/>
                    </a:lnTo>
                    <a:lnTo>
                      <a:pt x="352075" y="464432"/>
                    </a:lnTo>
                    <a:lnTo>
                      <a:pt x="368376" y="334126"/>
                    </a:lnTo>
                    <a:lnTo>
                      <a:pt x="382364" y="180893"/>
                    </a:lnTo>
                    <a:lnTo>
                      <a:pt x="392145" y="53321"/>
                    </a:lnTo>
                    <a:lnTo>
                      <a:pt x="395826" y="0"/>
                    </a:lnTo>
                    <a:lnTo>
                      <a:pt x="1896817" y="0"/>
                    </a:lnTo>
                    <a:lnTo>
                      <a:pt x="1900498" y="53321"/>
                    </a:lnTo>
                    <a:lnTo>
                      <a:pt x="1910279" y="180893"/>
                    </a:lnTo>
                    <a:lnTo>
                      <a:pt x="1924267" y="334126"/>
                    </a:lnTo>
                    <a:lnTo>
                      <a:pt x="1940568" y="464432"/>
                    </a:lnTo>
                    <a:lnTo>
                      <a:pt x="1955975" y="521025"/>
                    </a:lnTo>
                    <a:lnTo>
                      <a:pt x="1979661" y="564222"/>
                    </a:lnTo>
                    <a:lnTo>
                      <a:pt x="2009946" y="595980"/>
                    </a:lnTo>
                    <a:lnTo>
                      <a:pt x="2045151" y="618257"/>
                    </a:lnTo>
                    <a:lnTo>
                      <a:pt x="2083598" y="633008"/>
                    </a:lnTo>
                    <a:lnTo>
                      <a:pt x="2123607" y="642192"/>
                    </a:lnTo>
                    <a:lnTo>
                      <a:pt x="2163501" y="647764"/>
                    </a:lnTo>
                    <a:lnTo>
                      <a:pt x="2201599" y="651684"/>
                    </a:lnTo>
                    <a:lnTo>
                      <a:pt x="2236223" y="655906"/>
                    </a:lnTo>
                    <a:lnTo>
                      <a:pt x="2265693" y="662389"/>
                    </a:lnTo>
                    <a:lnTo>
                      <a:pt x="2288332" y="673090"/>
                    </a:lnTo>
                    <a:lnTo>
                      <a:pt x="2292644" y="679260"/>
                    </a:lnTo>
                    <a:lnTo>
                      <a:pt x="2292539" y="686271"/>
                    </a:lnTo>
                    <a:lnTo>
                      <a:pt x="2288647" y="692021"/>
                    </a:lnTo>
                    <a:lnTo>
                      <a:pt x="2284919" y="693282"/>
                    </a:lnTo>
                    <a:close/>
                  </a:path>
                </a:pathLst>
              </a:custGeom>
              <a:solidFill>
                <a:srgbClr val="BABABA"/>
              </a:solidFill>
            </p:spPr>
            <p:txBody>
              <a:bodyPr wrap="square" lIns="0" tIns="0" rIns="0" bIns="0" rtlCol="0"/>
              <a:lstStyle/>
              <a:p>
                <a:endParaRPr dirty="0"/>
              </a:p>
            </p:txBody>
          </p:sp>
        </p:grpSp>
      </p:grpSp>
      <p:sp>
        <p:nvSpPr>
          <p:cNvPr id="14" name="object 14"/>
          <p:cNvSpPr txBox="1">
            <a:spLocks noGrp="1"/>
          </p:cNvSpPr>
          <p:nvPr>
            <p:ph type="title"/>
          </p:nvPr>
        </p:nvSpPr>
        <p:spPr>
          <a:xfrm>
            <a:off x="6446639" y="173147"/>
            <a:ext cx="6822372" cy="907941"/>
          </a:xfrm>
          <a:prstGeom prst="rect">
            <a:avLst/>
          </a:prstGeom>
        </p:spPr>
        <p:txBody>
          <a:bodyPr vert="horz" wrap="square" lIns="0" tIns="111760" rIns="0" bIns="0" rtlCol="0">
            <a:spAutoFit/>
          </a:bodyPr>
          <a:lstStyle/>
          <a:p>
            <a:pPr marL="257175" marR="5080">
              <a:lnSpc>
                <a:spcPts val="6150"/>
              </a:lnSpc>
              <a:spcBef>
                <a:spcPts val="880"/>
              </a:spcBef>
            </a:pPr>
            <a:r>
              <a:rPr lang="en-GB" sz="5700" spc="-300" dirty="0"/>
              <a:t>WORK PLAN</a:t>
            </a:r>
            <a:endParaRPr lang="en-GB" sz="5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980CF9B1-D5E1-5A79-A70B-BC2C7F3A5F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6580"/>
          <a:stretch/>
        </p:blipFill>
        <p:spPr>
          <a:xfrm rot="1988557">
            <a:off x="2024412" y="-1120217"/>
            <a:ext cx="2880518" cy="49034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56" name="Picture 12" descr="Mathematics | Free Full-Text | Potato Blight Detection Using Fine-Tuned CNN  Architecture">
            <a:extLst>
              <a:ext uri="{FF2B5EF4-FFF2-40B4-BE49-F238E27FC236}">
                <a16:creationId xmlns:a16="http://schemas.microsoft.com/office/drawing/2014/main" id="{EF83D698-4B0F-5369-FA1E-5CE90E556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91678">
            <a:off x="1662338" y="6452807"/>
            <a:ext cx="2766523" cy="5666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48" name="Picture 4" descr="Potato diseases &amp; common pests - Plantura">
            <a:extLst>
              <a:ext uri="{FF2B5EF4-FFF2-40B4-BE49-F238E27FC236}">
                <a16:creationId xmlns:a16="http://schemas.microsoft.com/office/drawing/2014/main" id="{C65EF62C-F6F6-2E7B-A902-1E02E048DF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3516"/>
          <a:stretch/>
        </p:blipFill>
        <p:spPr bwMode="auto">
          <a:xfrm rot="1906330">
            <a:off x="-1002072" y="3424711"/>
            <a:ext cx="2860123" cy="5912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46" name="Picture 2" descr="late blight (Phytophthora infestans)">
            <a:extLst>
              <a:ext uri="{FF2B5EF4-FFF2-40B4-BE49-F238E27FC236}">
                <a16:creationId xmlns:a16="http://schemas.microsoft.com/office/drawing/2014/main" id="{4F7425CC-B651-3A34-AA50-8348C192CF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237"/>
          <a:stretch/>
        </p:blipFill>
        <p:spPr bwMode="auto">
          <a:xfrm rot="7298733">
            <a:off x="3397329" y="2413661"/>
            <a:ext cx="5991912" cy="2734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object 2"/>
          <p:cNvGrpSpPr/>
          <p:nvPr/>
        </p:nvGrpSpPr>
        <p:grpSpPr>
          <a:xfrm>
            <a:off x="0" y="0"/>
            <a:ext cx="9149233" cy="10287516"/>
            <a:chOff x="0" y="0"/>
            <a:chExt cx="9149233" cy="10287516"/>
          </a:xfrm>
        </p:grpSpPr>
        <p:pic>
          <p:nvPicPr>
            <p:cNvPr id="3" name="object 3"/>
            <p:cNvPicPr/>
            <p:nvPr/>
          </p:nvPicPr>
          <p:blipFill>
            <a:blip r:embed="rId6" cstate="print"/>
            <a:stretch>
              <a:fillRect/>
            </a:stretch>
          </p:blipFill>
          <p:spPr>
            <a:xfrm>
              <a:off x="5028175" y="6273918"/>
              <a:ext cx="3124199" cy="3629024"/>
            </a:xfrm>
            <a:prstGeom prst="rect">
              <a:avLst/>
            </a:prstGeom>
          </p:spPr>
        </p:pic>
        <p:pic>
          <p:nvPicPr>
            <p:cNvPr id="4" name="object 4"/>
            <p:cNvPicPr/>
            <p:nvPr/>
          </p:nvPicPr>
          <p:blipFill>
            <a:blip r:embed="rId7" cstate="print"/>
            <a:stretch>
              <a:fillRect/>
            </a:stretch>
          </p:blipFill>
          <p:spPr>
            <a:xfrm>
              <a:off x="4589114" y="6852440"/>
              <a:ext cx="3114674" cy="3434559"/>
            </a:xfrm>
            <a:prstGeom prst="rect">
              <a:avLst/>
            </a:prstGeom>
          </p:spPr>
        </p:pic>
        <p:sp>
          <p:nvSpPr>
            <p:cNvPr id="5" name="object 5"/>
            <p:cNvSpPr/>
            <p:nvPr/>
          </p:nvSpPr>
          <p:spPr>
            <a:xfrm>
              <a:off x="3622086" y="530140"/>
              <a:ext cx="5495925" cy="6583680"/>
            </a:xfrm>
            <a:custGeom>
              <a:avLst/>
              <a:gdLst/>
              <a:ahLst/>
              <a:cxnLst/>
              <a:rect l="l" t="t" r="r" b="b"/>
              <a:pathLst>
                <a:path w="5495925" h="6583680">
                  <a:moveTo>
                    <a:pt x="2525077" y="6314331"/>
                  </a:moveTo>
                  <a:lnTo>
                    <a:pt x="5307055" y="1680813"/>
                  </a:lnTo>
                  <a:lnTo>
                    <a:pt x="5327021" y="1639594"/>
                  </a:lnTo>
                  <a:lnTo>
                    <a:pt x="5339000" y="1596684"/>
                  </a:lnTo>
                  <a:lnTo>
                    <a:pt x="5343240" y="1553075"/>
                  </a:lnTo>
                  <a:lnTo>
                    <a:pt x="5339989" y="1509756"/>
                  </a:lnTo>
                  <a:lnTo>
                    <a:pt x="5329493" y="1467720"/>
                  </a:lnTo>
                  <a:lnTo>
                    <a:pt x="5312000" y="1427957"/>
                  </a:lnTo>
                  <a:lnTo>
                    <a:pt x="5287759" y="1391459"/>
                  </a:lnTo>
                  <a:lnTo>
                    <a:pt x="5257015" y="1359217"/>
                  </a:lnTo>
                  <a:lnTo>
                    <a:pt x="5220017" y="1332221"/>
                  </a:lnTo>
                  <a:lnTo>
                    <a:pt x="4937518" y="1162607"/>
                  </a:lnTo>
                  <a:lnTo>
                    <a:pt x="5245618" y="1162607"/>
                  </a:lnTo>
                  <a:lnTo>
                    <a:pt x="5287136" y="1187535"/>
                  </a:lnTo>
                  <a:lnTo>
                    <a:pt x="5325945" y="1213779"/>
                  </a:lnTo>
                  <a:lnTo>
                    <a:pt x="5361004" y="1243451"/>
                  </a:lnTo>
                  <a:lnTo>
                    <a:pt x="5392221" y="1276189"/>
                  </a:lnTo>
                  <a:lnTo>
                    <a:pt x="5419504" y="1311633"/>
                  </a:lnTo>
                  <a:lnTo>
                    <a:pt x="5442765" y="1349422"/>
                  </a:lnTo>
                  <a:lnTo>
                    <a:pt x="5461913" y="1389196"/>
                  </a:lnTo>
                  <a:lnTo>
                    <a:pt x="5476858" y="1430593"/>
                  </a:lnTo>
                  <a:lnTo>
                    <a:pt x="5487510" y="1473254"/>
                  </a:lnTo>
                  <a:lnTo>
                    <a:pt x="5490592" y="1494675"/>
                  </a:lnTo>
                  <a:lnTo>
                    <a:pt x="5220017" y="1332221"/>
                  </a:lnTo>
                  <a:lnTo>
                    <a:pt x="5490592" y="1494675"/>
                  </a:lnTo>
                  <a:lnTo>
                    <a:pt x="5493778" y="1516818"/>
                  </a:lnTo>
                  <a:lnTo>
                    <a:pt x="5495574" y="1560924"/>
                  </a:lnTo>
                  <a:lnTo>
                    <a:pt x="5492807" y="1605212"/>
                  </a:lnTo>
                  <a:lnTo>
                    <a:pt x="5485386" y="1649321"/>
                  </a:lnTo>
                  <a:lnTo>
                    <a:pt x="5473223" y="1692891"/>
                  </a:lnTo>
                  <a:lnTo>
                    <a:pt x="5456226" y="1735561"/>
                  </a:lnTo>
                  <a:lnTo>
                    <a:pt x="5434306" y="1776970"/>
                  </a:lnTo>
                  <a:lnTo>
                    <a:pt x="2673727" y="6374846"/>
                  </a:lnTo>
                  <a:lnTo>
                    <a:pt x="2659907" y="6395283"/>
                  </a:lnTo>
                  <a:lnTo>
                    <a:pt x="2525077" y="6314331"/>
                  </a:lnTo>
                  <a:close/>
                </a:path>
                <a:path w="5495925" h="6583680">
                  <a:moveTo>
                    <a:pt x="4871257" y="1257522"/>
                  </a:moveTo>
                  <a:lnTo>
                    <a:pt x="4521648" y="1047616"/>
                  </a:lnTo>
                  <a:lnTo>
                    <a:pt x="4536138" y="1052836"/>
                  </a:lnTo>
                  <a:lnTo>
                    <a:pt x="5062787" y="1052836"/>
                  </a:lnTo>
                  <a:lnTo>
                    <a:pt x="5245618" y="1162607"/>
                  </a:lnTo>
                  <a:lnTo>
                    <a:pt x="4937518" y="1162607"/>
                  </a:lnTo>
                  <a:lnTo>
                    <a:pt x="4901851" y="1222012"/>
                  </a:lnTo>
                  <a:lnTo>
                    <a:pt x="4872358" y="1256847"/>
                  </a:lnTo>
                  <a:lnTo>
                    <a:pt x="4871257" y="1257522"/>
                  </a:lnTo>
                  <a:close/>
                </a:path>
                <a:path w="5495925" h="6583680">
                  <a:moveTo>
                    <a:pt x="4547346" y="976726"/>
                  </a:moveTo>
                  <a:lnTo>
                    <a:pt x="4936024" y="976726"/>
                  </a:lnTo>
                  <a:lnTo>
                    <a:pt x="5062787" y="1052836"/>
                  </a:lnTo>
                  <a:lnTo>
                    <a:pt x="4679906" y="1052836"/>
                  </a:lnTo>
                  <a:lnTo>
                    <a:pt x="4561279" y="981611"/>
                  </a:lnTo>
                  <a:lnTo>
                    <a:pt x="4547346" y="976726"/>
                  </a:lnTo>
                  <a:close/>
                </a:path>
                <a:path w="5495925" h="6583680">
                  <a:moveTo>
                    <a:pt x="4503895" y="1022589"/>
                  </a:moveTo>
                  <a:lnTo>
                    <a:pt x="4040876" y="744591"/>
                  </a:lnTo>
                  <a:lnTo>
                    <a:pt x="4357698" y="934812"/>
                  </a:lnTo>
                  <a:lnTo>
                    <a:pt x="4367207" y="938276"/>
                  </a:lnTo>
                  <a:lnTo>
                    <a:pt x="4871983" y="938276"/>
                  </a:lnTo>
                  <a:lnTo>
                    <a:pt x="4936024" y="976726"/>
                  </a:lnTo>
                  <a:lnTo>
                    <a:pt x="4547346" y="976726"/>
                  </a:lnTo>
                  <a:lnTo>
                    <a:pt x="4532595" y="977411"/>
                  </a:lnTo>
                  <a:lnTo>
                    <a:pt x="4518982" y="983493"/>
                  </a:lnTo>
                  <a:lnTo>
                    <a:pt x="4508461" y="994799"/>
                  </a:lnTo>
                  <a:lnTo>
                    <a:pt x="4503241" y="1009288"/>
                  </a:lnTo>
                  <a:lnTo>
                    <a:pt x="4503895" y="1022589"/>
                  </a:lnTo>
                  <a:close/>
                </a:path>
                <a:path w="5495925" h="6583680">
                  <a:moveTo>
                    <a:pt x="4058314" y="696243"/>
                  </a:moveTo>
                  <a:lnTo>
                    <a:pt x="4468865" y="696243"/>
                  </a:lnTo>
                  <a:lnTo>
                    <a:pt x="4871983" y="938276"/>
                  </a:lnTo>
                  <a:lnTo>
                    <a:pt x="4465171" y="938276"/>
                  </a:lnTo>
                  <a:lnTo>
                    <a:pt x="4067823" y="699708"/>
                  </a:lnTo>
                  <a:lnTo>
                    <a:pt x="4058314" y="696243"/>
                  </a:lnTo>
                  <a:close/>
                </a:path>
                <a:path w="5495925" h="6583680">
                  <a:moveTo>
                    <a:pt x="3188708" y="153126"/>
                  </a:moveTo>
                  <a:lnTo>
                    <a:pt x="3564277" y="153126"/>
                  </a:lnTo>
                  <a:lnTo>
                    <a:pt x="4468865" y="696243"/>
                  </a:lnTo>
                  <a:lnTo>
                    <a:pt x="4160765" y="696243"/>
                  </a:lnTo>
                  <a:lnTo>
                    <a:pt x="3316446" y="189311"/>
                  </a:lnTo>
                  <a:lnTo>
                    <a:pt x="3275227" y="169345"/>
                  </a:lnTo>
                  <a:lnTo>
                    <a:pt x="3232317" y="157366"/>
                  </a:lnTo>
                  <a:lnTo>
                    <a:pt x="3188708" y="153126"/>
                  </a:lnTo>
                  <a:close/>
                </a:path>
                <a:path w="5495925" h="6583680">
                  <a:moveTo>
                    <a:pt x="208441" y="5395755"/>
                  </a:moveTo>
                  <a:lnTo>
                    <a:pt x="169628" y="5369509"/>
                  </a:lnTo>
                  <a:lnTo>
                    <a:pt x="134569" y="5339837"/>
                  </a:lnTo>
                  <a:lnTo>
                    <a:pt x="103353" y="5307099"/>
                  </a:lnTo>
                  <a:lnTo>
                    <a:pt x="76069" y="5271655"/>
                  </a:lnTo>
                  <a:lnTo>
                    <a:pt x="52808" y="5233866"/>
                  </a:lnTo>
                  <a:lnTo>
                    <a:pt x="33660" y="5194092"/>
                  </a:lnTo>
                  <a:lnTo>
                    <a:pt x="18716" y="5152695"/>
                  </a:lnTo>
                  <a:lnTo>
                    <a:pt x="8064" y="5110034"/>
                  </a:lnTo>
                  <a:lnTo>
                    <a:pt x="1795" y="5066470"/>
                  </a:lnTo>
                  <a:lnTo>
                    <a:pt x="0" y="5022363"/>
                  </a:lnTo>
                  <a:lnTo>
                    <a:pt x="2767" y="4978076"/>
                  </a:lnTo>
                  <a:lnTo>
                    <a:pt x="10187" y="4933966"/>
                  </a:lnTo>
                  <a:lnTo>
                    <a:pt x="22351" y="4890397"/>
                  </a:lnTo>
                  <a:lnTo>
                    <a:pt x="39348" y="4847727"/>
                  </a:lnTo>
                  <a:lnTo>
                    <a:pt x="61268" y="4806318"/>
                  </a:lnTo>
                  <a:lnTo>
                    <a:pt x="2821855" y="208447"/>
                  </a:lnTo>
                  <a:lnTo>
                    <a:pt x="2848091" y="169629"/>
                  </a:lnTo>
                  <a:lnTo>
                    <a:pt x="2877763" y="134570"/>
                  </a:lnTo>
                  <a:lnTo>
                    <a:pt x="2910502" y="103353"/>
                  </a:lnTo>
                  <a:lnTo>
                    <a:pt x="2945946" y="76069"/>
                  </a:lnTo>
                  <a:lnTo>
                    <a:pt x="2983735" y="52809"/>
                  </a:lnTo>
                  <a:lnTo>
                    <a:pt x="3023508" y="33661"/>
                  </a:lnTo>
                  <a:lnTo>
                    <a:pt x="3064906" y="18716"/>
                  </a:lnTo>
                  <a:lnTo>
                    <a:pt x="3107567" y="8064"/>
                  </a:lnTo>
                  <a:lnTo>
                    <a:pt x="3151131" y="1795"/>
                  </a:lnTo>
                  <a:lnTo>
                    <a:pt x="3195237" y="0"/>
                  </a:lnTo>
                  <a:lnTo>
                    <a:pt x="3239525" y="2767"/>
                  </a:lnTo>
                  <a:lnTo>
                    <a:pt x="3283635" y="10187"/>
                  </a:lnTo>
                  <a:lnTo>
                    <a:pt x="3327205" y="22351"/>
                  </a:lnTo>
                  <a:lnTo>
                    <a:pt x="3369876" y="39349"/>
                  </a:lnTo>
                  <a:lnTo>
                    <a:pt x="3411283" y="61268"/>
                  </a:lnTo>
                  <a:lnTo>
                    <a:pt x="3564277" y="153126"/>
                  </a:lnTo>
                  <a:lnTo>
                    <a:pt x="3188708" y="153126"/>
                  </a:lnTo>
                  <a:lnTo>
                    <a:pt x="3145389" y="156378"/>
                  </a:lnTo>
                  <a:lnTo>
                    <a:pt x="3103353" y="166873"/>
                  </a:lnTo>
                  <a:lnTo>
                    <a:pt x="3063590" y="184366"/>
                  </a:lnTo>
                  <a:lnTo>
                    <a:pt x="3027092" y="208608"/>
                  </a:lnTo>
                  <a:lnTo>
                    <a:pt x="2994850" y="239352"/>
                  </a:lnTo>
                  <a:lnTo>
                    <a:pt x="2967854" y="276350"/>
                  </a:lnTo>
                  <a:lnTo>
                    <a:pt x="185876" y="4909868"/>
                  </a:lnTo>
                  <a:lnTo>
                    <a:pt x="165910" y="4951087"/>
                  </a:lnTo>
                  <a:lnTo>
                    <a:pt x="153931" y="4993996"/>
                  </a:lnTo>
                  <a:lnTo>
                    <a:pt x="149690" y="5037606"/>
                  </a:lnTo>
                  <a:lnTo>
                    <a:pt x="152942" y="5080925"/>
                  </a:lnTo>
                  <a:lnTo>
                    <a:pt x="163438" y="5122961"/>
                  </a:lnTo>
                  <a:lnTo>
                    <a:pt x="180931" y="5162723"/>
                  </a:lnTo>
                  <a:lnTo>
                    <a:pt x="205172" y="5199222"/>
                  </a:lnTo>
                  <a:lnTo>
                    <a:pt x="235917" y="5231465"/>
                  </a:lnTo>
                  <a:lnTo>
                    <a:pt x="272914" y="5258460"/>
                  </a:lnTo>
                  <a:lnTo>
                    <a:pt x="2441683" y="6560595"/>
                  </a:lnTo>
                  <a:lnTo>
                    <a:pt x="2430667" y="6564572"/>
                  </a:lnTo>
                  <a:lnTo>
                    <a:pt x="2388006" y="6575224"/>
                  </a:lnTo>
                  <a:lnTo>
                    <a:pt x="2344442" y="6581493"/>
                  </a:lnTo>
                  <a:lnTo>
                    <a:pt x="2300336" y="6583288"/>
                  </a:lnTo>
                  <a:lnTo>
                    <a:pt x="2256048" y="6580521"/>
                  </a:lnTo>
                  <a:lnTo>
                    <a:pt x="2211939" y="6573100"/>
                  </a:lnTo>
                  <a:lnTo>
                    <a:pt x="2168369" y="6560937"/>
                  </a:lnTo>
                  <a:lnTo>
                    <a:pt x="2125698" y="6543939"/>
                  </a:lnTo>
                  <a:lnTo>
                    <a:pt x="2084290" y="6522020"/>
                  </a:lnTo>
                  <a:lnTo>
                    <a:pt x="208441" y="5395755"/>
                  </a:lnTo>
                  <a:close/>
                </a:path>
                <a:path w="5495925" h="6583680">
                  <a:moveTo>
                    <a:pt x="3613657" y="615600"/>
                  </a:moveTo>
                  <a:lnTo>
                    <a:pt x="3578822" y="586108"/>
                  </a:lnTo>
                  <a:lnTo>
                    <a:pt x="3555663" y="548367"/>
                  </a:lnTo>
                  <a:lnTo>
                    <a:pt x="3545016" y="505725"/>
                  </a:lnTo>
                  <a:lnTo>
                    <a:pt x="3547716" y="461527"/>
                  </a:lnTo>
                  <a:lnTo>
                    <a:pt x="3564599" y="419122"/>
                  </a:lnTo>
                  <a:lnTo>
                    <a:pt x="3600266" y="359718"/>
                  </a:lnTo>
                  <a:lnTo>
                    <a:pt x="4160765" y="696243"/>
                  </a:lnTo>
                  <a:lnTo>
                    <a:pt x="4058314" y="696243"/>
                  </a:lnTo>
                  <a:lnTo>
                    <a:pt x="4048383" y="696566"/>
                  </a:lnTo>
                  <a:lnTo>
                    <a:pt x="4039193" y="700702"/>
                  </a:lnTo>
                  <a:lnTo>
                    <a:pt x="4031909" y="708676"/>
                  </a:lnTo>
                  <a:lnTo>
                    <a:pt x="4028295" y="718853"/>
                  </a:lnTo>
                  <a:lnTo>
                    <a:pt x="4028965" y="728908"/>
                  </a:lnTo>
                  <a:lnTo>
                    <a:pt x="4033348" y="737826"/>
                  </a:lnTo>
                  <a:lnTo>
                    <a:pt x="4040876" y="744591"/>
                  </a:lnTo>
                  <a:lnTo>
                    <a:pt x="4503895" y="1022589"/>
                  </a:lnTo>
                  <a:lnTo>
                    <a:pt x="4503964" y="1023977"/>
                  </a:lnTo>
                  <a:lnTo>
                    <a:pt x="4510231" y="1037281"/>
                  </a:lnTo>
                  <a:lnTo>
                    <a:pt x="4521648" y="1047616"/>
                  </a:lnTo>
                  <a:lnTo>
                    <a:pt x="4871257" y="1257522"/>
                  </a:lnTo>
                  <a:lnTo>
                    <a:pt x="4834617" y="1280006"/>
                  </a:lnTo>
                  <a:lnTo>
                    <a:pt x="4791975" y="1290653"/>
                  </a:lnTo>
                  <a:lnTo>
                    <a:pt x="4747778" y="1287953"/>
                  </a:lnTo>
                  <a:lnTo>
                    <a:pt x="4705372" y="1271069"/>
                  </a:lnTo>
                  <a:lnTo>
                    <a:pt x="3613657" y="615600"/>
                  </a:lnTo>
                  <a:close/>
                </a:path>
                <a:path w="5495925" h="6583680">
                  <a:moveTo>
                    <a:pt x="4536138" y="1052836"/>
                  </a:moveTo>
                  <a:lnTo>
                    <a:pt x="4550827" y="1052114"/>
                  </a:lnTo>
                  <a:lnTo>
                    <a:pt x="4564131" y="1045846"/>
                  </a:lnTo>
                  <a:lnTo>
                    <a:pt x="4574466" y="1034428"/>
                  </a:lnTo>
                  <a:lnTo>
                    <a:pt x="4579685" y="1019939"/>
                  </a:lnTo>
                  <a:lnTo>
                    <a:pt x="4578964" y="1005250"/>
                  </a:lnTo>
                  <a:lnTo>
                    <a:pt x="4572696" y="991946"/>
                  </a:lnTo>
                  <a:lnTo>
                    <a:pt x="4561279" y="981611"/>
                  </a:lnTo>
                  <a:lnTo>
                    <a:pt x="4679906" y="1052836"/>
                  </a:lnTo>
                  <a:lnTo>
                    <a:pt x="4536138" y="1052836"/>
                  </a:lnTo>
                  <a:close/>
                </a:path>
                <a:path w="5495925" h="6583680">
                  <a:moveTo>
                    <a:pt x="4367207" y="938276"/>
                  </a:moveTo>
                  <a:lnTo>
                    <a:pt x="4377139" y="937953"/>
                  </a:lnTo>
                  <a:lnTo>
                    <a:pt x="4386328" y="933818"/>
                  </a:lnTo>
                  <a:lnTo>
                    <a:pt x="4393613" y="925844"/>
                  </a:lnTo>
                  <a:lnTo>
                    <a:pt x="4397226" y="915666"/>
                  </a:lnTo>
                  <a:lnTo>
                    <a:pt x="4396557" y="905611"/>
                  </a:lnTo>
                  <a:lnTo>
                    <a:pt x="4392173" y="896693"/>
                  </a:lnTo>
                  <a:lnTo>
                    <a:pt x="4384645" y="889928"/>
                  </a:lnTo>
                  <a:lnTo>
                    <a:pt x="4067824" y="699708"/>
                  </a:lnTo>
                  <a:lnTo>
                    <a:pt x="4465171" y="938276"/>
                  </a:lnTo>
                  <a:lnTo>
                    <a:pt x="4367207" y="938276"/>
                  </a:lnTo>
                  <a:close/>
                </a:path>
                <a:path w="5495925" h="6583680">
                  <a:moveTo>
                    <a:pt x="2305543" y="6438347"/>
                  </a:moveTo>
                  <a:lnTo>
                    <a:pt x="2348862" y="6435096"/>
                  </a:lnTo>
                  <a:lnTo>
                    <a:pt x="2390898" y="6424600"/>
                  </a:lnTo>
                  <a:lnTo>
                    <a:pt x="2430661" y="6407107"/>
                  </a:lnTo>
                  <a:lnTo>
                    <a:pt x="2467159" y="6382865"/>
                  </a:lnTo>
                  <a:lnTo>
                    <a:pt x="2499401" y="6352122"/>
                  </a:lnTo>
                  <a:lnTo>
                    <a:pt x="2526397" y="6315124"/>
                  </a:lnTo>
                  <a:lnTo>
                    <a:pt x="2659907" y="6395283"/>
                  </a:lnTo>
                  <a:lnTo>
                    <a:pt x="2647482" y="6413658"/>
                  </a:lnTo>
                  <a:lnTo>
                    <a:pt x="2626587" y="6438347"/>
                  </a:lnTo>
                  <a:lnTo>
                    <a:pt x="2305543" y="6438347"/>
                  </a:lnTo>
                  <a:close/>
                </a:path>
                <a:path w="5495925" h="6583680">
                  <a:moveTo>
                    <a:pt x="2441683" y="6560595"/>
                  </a:moveTo>
                  <a:lnTo>
                    <a:pt x="2177805" y="6402162"/>
                  </a:lnTo>
                  <a:lnTo>
                    <a:pt x="2219024" y="6422128"/>
                  </a:lnTo>
                  <a:lnTo>
                    <a:pt x="2261933" y="6434107"/>
                  </a:lnTo>
                  <a:lnTo>
                    <a:pt x="2305543" y="6438347"/>
                  </a:lnTo>
                  <a:lnTo>
                    <a:pt x="2626587" y="6438347"/>
                  </a:lnTo>
                  <a:lnTo>
                    <a:pt x="2617810" y="6448718"/>
                  </a:lnTo>
                  <a:lnTo>
                    <a:pt x="2585072" y="6479935"/>
                  </a:lnTo>
                  <a:lnTo>
                    <a:pt x="2549628" y="6507218"/>
                  </a:lnTo>
                  <a:lnTo>
                    <a:pt x="2511839" y="6530479"/>
                  </a:lnTo>
                  <a:lnTo>
                    <a:pt x="2472065" y="6549627"/>
                  </a:lnTo>
                  <a:lnTo>
                    <a:pt x="2441683" y="6560595"/>
                  </a:lnTo>
                  <a:close/>
                </a:path>
              </a:pathLst>
            </a:custGeom>
            <a:solidFill>
              <a:srgbClr val="000000"/>
            </a:solidFill>
          </p:spPr>
          <p:txBody>
            <a:bodyPr wrap="square" lIns="0" tIns="0" rIns="0" bIns="0" rtlCol="0"/>
            <a:lstStyle/>
            <a:p>
              <a:endParaRPr dirty="0"/>
            </a:p>
          </p:txBody>
        </p:sp>
        <p:sp>
          <p:nvSpPr>
            <p:cNvPr id="7" name="object 7"/>
            <p:cNvSpPr/>
            <p:nvPr/>
          </p:nvSpPr>
          <p:spPr>
            <a:xfrm>
              <a:off x="7650381" y="1226384"/>
              <a:ext cx="368935" cy="242570"/>
            </a:xfrm>
            <a:custGeom>
              <a:avLst/>
              <a:gdLst/>
              <a:ahLst/>
              <a:cxnLst/>
              <a:rect l="l" t="t" r="r" b="b"/>
              <a:pathLst>
                <a:path w="368934" h="242569">
                  <a:moveTo>
                    <a:pt x="329403" y="238568"/>
                  </a:moveTo>
                  <a:lnTo>
                    <a:pt x="12580" y="48347"/>
                  </a:lnTo>
                  <a:lnTo>
                    <a:pt x="5052" y="41582"/>
                  </a:lnTo>
                  <a:lnTo>
                    <a:pt x="669" y="32665"/>
                  </a:lnTo>
                  <a:lnTo>
                    <a:pt x="0" y="22609"/>
                  </a:lnTo>
                  <a:lnTo>
                    <a:pt x="3613" y="12432"/>
                  </a:lnTo>
                  <a:lnTo>
                    <a:pt x="10898" y="4458"/>
                  </a:lnTo>
                  <a:lnTo>
                    <a:pt x="20088" y="323"/>
                  </a:lnTo>
                  <a:lnTo>
                    <a:pt x="30019" y="0"/>
                  </a:lnTo>
                  <a:lnTo>
                    <a:pt x="39528" y="3464"/>
                  </a:lnTo>
                  <a:lnTo>
                    <a:pt x="356350" y="193685"/>
                  </a:lnTo>
                  <a:lnTo>
                    <a:pt x="363878" y="200450"/>
                  </a:lnTo>
                  <a:lnTo>
                    <a:pt x="368261" y="209367"/>
                  </a:lnTo>
                  <a:lnTo>
                    <a:pt x="368931" y="219423"/>
                  </a:lnTo>
                  <a:lnTo>
                    <a:pt x="365318" y="229600"/>
                  </a:lnTo>
                  <a:lnTo>
                    <a:pt x="358033" y="237574"/>
                  </a:lnTo>
                  <a:lnTo>
                    <a:pt x="348843" y="241709"/>
                  </a:lnTo>
                  <a:lnTo>
                    <a:pt x="338912" y="242032"/>
                  </a:lnTo>
                  <a:lnTo>
                    <a:pt x="329403" y="238568"/>
                  </a:lnTo>
                  <a:close/>
                </a:path>
              </a:pathLst>
            </a:custGeom>
            <a:solidFill>
              <a:srgbClr val="606060"/>
            </a:solidFill>
          </p:spPr>
          <p:txBody>
            <a:bodyPr wrap="square" lIns="0" tIns="0" rIns="0" bIns="0" rtlCol="0"/>
            <a:lstStyle/>
            <a:p>
              <a:endParaRPr dirty="0"/>
            </a:p>
          </p:txBody>
        </p:sp>
        <p:pic>
          <p:nvPicPr>
            <p:cNvPr id="8" name="object 8"/>
            <p:cNvPicPr/>
            <p:nvPr/>
          </p:nvPicPr>
          <p:blipFill>
            <a:blip r:embed="rId8" cstate="print"/>
            <a:stretch>
              <a:fillRect/>
            </a:stretch>
          </p:blipFill>
          <p:spPr>
            <a:xfrm>
              <a:off x="8125428" y="1506633"/>
              <a:ext cx="76243" cy="76243"/>
            </a:xfrm>
            <a:prstGeom prst="rect">
              <a:avLst/>
            </a:prstGeom>
          </p:spPr>
        </p:pic>
        <p:pic>
          <p:nvPicPr>
            <p:cNvPr id="9" name="object 9"/>
            <p:cNvPicPr/>
            <p:nvPr/>
          </p:nvPicPr>
          <p:blipFill>
            <a:blip r:embed="rId9" cstate="print"/>
            <a:stretch>
              <a:fillRect/>
            </a:stretch>
          </p:blipFill>
          <p:spPr>
            <a:xfrm>
              <a:off x="6077331" y="1036240"/>
              <a:ext cx="149186" cy="226408"/>
            </a:xfrm>
            <a:prstGeom prst="rect">
              <a:avLst/>
            </a:prstGeom>
          </p:spPr>
        </p:pic>
        <p:sp>
          <p:nvSpPr>
            <p:cNvPr id="10" name="object 10"/>
            <p:cNvSpPr/>
            <p:nvPr/>
          </p:nvSpPr>
          <p:spPr>
            <a:xfrm>
              <a:off x="5444845" y="1423034"/>
              <a:ext cx="3151505" cy="2384425"/>
            </a:xfrm>
            <a:custGeom>
              <a:avLst/>
              <a:gdLst/>
              <a:ahLst/>
              <a:cxnLst/>
              <a:rect l="l" t="t" r="r" b="b"/>
              <a:pathLst>
                <a:path w="3151504" h="2384425">
                  <a:moveTo>
                    <a:pt x="256971" y="491744"/>
                  </a:moveTo>
                  <a:lnTo>
                    <a:pt x="244360" y="487311"/>
                  </a:lnTo>
                  <a:lnTo>
                    <a:pt x="231355" y="488035"/>
                  </a:lnTo>
                  <a:lnTo>
                    <a:pt x="219544" y="493522"/>
                  </a:lnTo>
                  <a:lnTo>
                    <a:pt x="210489" y="503351"/>
                  </a:lnTo>
                  <a:lnTo>
                    <a:pt x="4419" y="846569"/>
                  </a:lnTo>
                  <a:lnTo>
                    <a:pt x="0" y="859180"/>
                  </a:lnTo>
                  <a:lnTo>
                    <a:pt x="723" y="872185"/>
                  </a:lnTo>
                  <a:lnTo>
                    <a:pt x="6197" y="884008"/>
                  </a:lnTo>
                  <a:lnTo>
                    <a:pt x="16027" y="893051"/>
                  </a:lnTo>
                  <a:lnTo>
                    <a:pt x="256971" y="491744"/>
                  </a:lnTo>
                  <a:close/>
                </a:path>
                <a:path w="3151504" h="2384425">
                  <a:moveTo>
                    <a:pt x="549440" y="4635"/>
                  </a:moveTo>
                  <a:lnTo>
                    <a:pt x="536956" y="0"/>
                  </a:lnTo>
                  <a:lnTo>
                    <a:pt x="524217" y="266"/>
                  </a:lnTo>
                  <a:lnTo>
                    <a:pt x="512673" y="5283"/>
                  </a:lnTo>
                  <a:lnTo>
                    <a:pt x="503745" y="14922"/>
                  </a:lnTo>
                  <a:lnTo>
                    <a:pt x="297675" y="358140"/>
                  </a:lnTo>
                  <a:lnTo>
                    <a:pt x="293255" y="370751"/>
                  </a:lnTo>
                  <a:lnTo>
                    <a:pt x="293979" y="383755"/>
                  </a:lnTo>
                  <a:lnTo>
                    <a:pt x="299453" y="395566"/>
                  </a:lnTo>
                  <a:lnTo>
                    <a:pt x="309283" y="404622"/>
                  </a:lnTo>
                  <a:lnTo>
                    <a:pt x="549440" y="4635"/>
                  </a:lnTo>
                  <a:close/>
                </a:path>
                <a:path w="3151504" h="2384425">
                  <a:moveTo>
                    <a:pt x="3151479" y="1770748"/>
                  </a:moveTo>
                  <a:lnTo>
                    <a:pt x="3150755" y="1757743"/>
                  </a:lnTo>
                  <a:lnTo>
                    <a:pt x="3145282" y="1745919"/>
                  </a:lnTo>
                  <a:lnTo>
                    <a:pt x="3135439" y="1736877"/>
                  </a:lnTo>
                  <a:lnTo>
                    <a:pt x="2749448" y="2379751"/>
                  </a:lnTo>
                  <a:lnTo>
                    <a:pt x="2762059" y="2384183"/>
                  </a:lnTo>
                  <a:lnTo>
                    <a:pt x="2775064" y="2383459"/>
                  </a:lnTo>
                  <a:lnTo>
                    <a:pt x="2786888" y="2377986"/>
                  </a:lnTo>
                  <a:lnTo>
                    <a:pt x="2795930" y="2368156"/>
                  </a:lnTo>
                  <a:lnTo>
                    <a:pt x="3147047" y="1783346"/>
                  </a:lnTo>
                  <a:lnTo>
                    <a:pt x="3151479" y="1770748"/>
                  </a:lnTo>
                  <a:close/>
                </a:path>
              </a:pathLst>
            </a:custGeom>
            <a:solidFill>
              <a:srgbClr val="B8B8B8"/>
            </a:solidFill>
          </p:spPr>
          <p:txBody>
            <a:bodyPr wrap="square" lIns="0" tIns="0" rIns="0" bIns="0" rtlCol="0"/>
            <a:lstStyle/>
            <a:p>
              <a:endParaRPr dirty="0"/>
            </a:p>
          </p:txBody>
        </p:sp>
        <p:sp>
          <p:nvSpPr>
            <p:cNvPr id="11" name="object 11"/>
            <p:cNvSpPr/>
            <p:nvPr/>
          </p:nvSpPr>
          <p:spPr>
            <a:xfrm>
              <a:off x="3591713" y="499509"/>
              <a:ext cx="5557520" cy="6644640"/>
            </a:xfrm>
            <a:custGeom>
              <a:avLst/>
              <a:gdLst/>
              <a:ahLst/>
              <a:cxnLst/>
              <a:rect l="l" t="t" r="r" b="b"/>
              <a:pathLst>
                <a:path w="5557520" h="6644640">
                  <a:moveTo>
                    <a:pt x="3225581" y="30680"/>
                  </a:moveTo>
                  <a:lnTo>
                    <a:pt x="3384034" y="30680"/>
                  </a:lnTo>
                  <a:lnTo>
                    <a:pt x="3457495" y="65492"/>
                  </a:lnTo>
                  <a:lnTo>
                    <a:pt x="5334684" y="1192561"/>
                  </a:lnTo>
                  <a:lnTo>
                    <a:pt x="5379865" y="1223371"/>
                  </a:lnTo>
                  <a:lnTo>
                    <a:pt x="5420292" y="1258461"/>
                  </a:lnTo>
                  <a:lnTo>
                    <a:pt x="5455818" y="1297393"/>
                  </a:lnTo>
                  <a:lnTo>
                    <a:pt x="5460658" y="1304114"/>
                  </a:lnTo>
                  <a:lnTo>
                    <a:pt x="3441656" y="91900"/>
                  </a:lnTo>
                  <a:lnTo>
                    <a:pt x="3400247" y="69980"/>
                  </a:lnTo>
                  <a:lnTo>
                    <a:pt x="3357575" y="52986"/>
                  </a:lnTo>
                  <a:lnTo>
                    <a:pt x="3314001" y="40830"/>
                  </a:lnTo>
                  <a:lnTo>
                    <a:pt x="3269883" y="33424"/>
                  </a:lnTo>
                  <a:lnTo>
                    <a:pt x="3225581" y="30680"/>
                  </a:lnTo>
                  <a:close/>
                </a:path>
                <a:path w="5557520" h="6644640">
                  <a:moveTo>
                    <a:pt x="222962" y="5452788"/>
                  </a:moveTo>
                  <a:lnTo>
                    <a:pt x="183858" y="5426534"/>
                  </a:lnTo>
                  <a:lnTo>
                    <a:pt x="148284" y="5397031"/>
                  </a:lnTo>
                  <a:lnTo>
                    <a:pt x="116317" y="5364595"/>
                  </a:lnTo>
                  <a:lnTo>
                    <a:pt x="88036" y="5329545"/>
                  </a:lnTo>
                  <a:lnTo>
                    <a:pt x="63523" y="5292200"/>
                  </a:lnTo>
                  <a:lnTo>
                    <a:pt x="42856" y="5252879"/>
                  </a:lnTo>
                  <a:lnTo>
                    <a:pt x="26114" y="5211900"/>
                  </a:lnTo>
                  <a:lnTo>
                    <a:pt x="13379" y="5169582"/>
                  </a:lnTo>
                  <a:lnTo>
                    <a:pt x="4728" y="5126245"/>
                  </a:lnTo>
                  <a:lnTo>
                    <a:pt x="241" y="5082206"/>
                  </a:lnTo>
                  <a:lnTo>
                    <a:pt x="0" y="5037785"/>
                  </a:lnTo>
                  <a:lnTo>
                    <a:pt x="4081" y="4993300"/>
                  </a:lnTo>
                  <a:lnTo>
                    <a:pt x="12567" y="4949070"/>
                  </a:lnTo>
                  <a:lnTo>
                    <a:pt x="25535" y="4905414"/>
                  </a:lnTo>
                  <a:lnTo>
                    <a:pt x="43066" y="4862650"/>
                  </a:lnTo>
                  <a:lnTo>
                    <a:pt x="64513" y="4822458"/>
                  </a:lnTo>
                  <a:lnTo>
                    <a:pt x="2825817" y="223222"/>
                  </a:lnTo>
                  <a:lnTo>
                    <a:pt x="2851872" y="184313"/>
                  </a:lnTo>
                  <a:lnTo>
                    <a:pt x="2881293" y="148772"/>
                  </a:lnTo>
                  <a:lnTo>
                    <a:pt x="2913519" y="116037"/>
                  </a:lnTo>
                  <a:lnTo>
                    <a:pt x="2953781" y="85154"/>
                  </a:lnTo>
                  <a:lnTo>
                    <a:pt x="2987109" y="64137"/>
                  </a:lnTo>
                  <a:lnTo>
                    <a:pt x="3026329" y="43684"/>
                  </a:lnTo>
                  <a:lnTo>
                    <a:pt x="3062254" y="27875"/>
                  </a:lnTo>
                  <a:lnTo>
                    <a:pt x="3110014" y="13110"/>
                  </a:lnTo>
                  <a:lnTo>
                    <a:pt x="3120634" y="11125"/>
                  </a:lnTo>
                  <a:lnTo>
                    <a:pt x="3142173" y="6658"/>
                  </a:lnTo>
                  <a:lnTo>
                    <a:pt x="3152794" y="4673"/>
                  </a:lnTo>
                  <a:lnTo>
                    <a:pt x="3203700" y="0"/>
                  </a:lnTo>
                  <a:lnTo>
                    <a:pt x="3255390" y="1085"/>
                  </a:lnTo>
                  <a:lnTo>
                    <a:pt x="3307239" y="8052"/>
                  </a:lnTo>
                  <a:lnTo>
                    <a:pt x="3358624" y="21028"/>
                  </a:lnTo>
                  <a:lnTo>
                    <a:pt x="3384034" y="30680"/>
                  </a:lnTo>
                  <a:lnTo>
                    <a:pt x="3225581" y="30680"/>
                  </a:lnTo>
                  <a:lnTo>
                    <a:pt x="3181453" y="32512"/>
                  </a:lnTo>
                  <a:lnTo>
                    <a:pt x="3137859" y="38830"/>
                  </a:lnTo>
                  <a:lnTo>
                    <a:pt x="3095159" y="49548"/>
                  </a:lnTo>
                  <a:lnTo>
                    <a:pt x="3053710" y="64578"/>
                  </a:lnTo>
                  <a:lnTo>
                    <a:pt x="3013873" y="83832"/>
                  </a:lnTo>
                  <a:lnTo>
                    <a:pt x="2976006" y="107222"/>
                  </a:lnTo>
                  <a:lnTo>
                    <a:pt x="2940469" y="134661"/>
                  </a:lnTo>
                  <a:lnTo>
                    <a:pt x="2907620" y="166061"/>
                  </a:lnTo>
                  <a:lnTo>
                    <a:pt x="2877820" y="201334"/>
                  </a:lnTo>
                  <a:lnTo>
                    <a:pt x="2852290" y="239116"/>
                  </a:lnTo>
                  <a:lnTo>
                    <a:pt x="90848" y="4838270"/>
                  </a:lnTo>
                  <a:lnTo>
                    <a:pt x="68928" y="4879679"/>
                  </a:lnTo>
                  <a:lnTo>
                    <a:pt x="51931" y="4922349"/>
                  </a:lnTo>
                  <a:lnTo>
                    <a:pt x="39768" y="4965918"/>
                  </a:lnTo>
                  <a:lnTo>
                    <a:pt x="32347" y="5010027"/>
                  </a:lnTo>
                  <a:lnTo>
                    <a:pt x="29580" y="5054316"/>
                  </a:lnTo>
                  <a:lnTo>
                    <a:pt x="31375" y="5098422"/>
                  </a:lnTo>
                  <a:lnTo>
                    <a:pt x="37644" y="5141986"/>
                  </a:lnTo>
                  <a:lnTo>
                    <a:pt x="48296" y="5184647"/>
                  </a:lnTo>
                  <a:lnTo>
                    <a:pt x="63241" y="5226044"/>
                  </a:lnTo>
                  <a:lnTo>
                    <a:pt x="82388" y="5265818"/>
                  </a:lnTo>
                  <a:lnTo>
                    <a:pt x="105649" y="5303607"/>
                  </a:lnTo>
                  <a:lnTo>
                    <a:pt x="132933" y="5339051"/>
                  </a:lnTo>
                  <a:lnTo>
                    <a:pt x="164150" y="5371789"/>
                  </a:lnTo>
                  <a:lnTo>
                    <a:pt x="199209" y="5401461"/>
                  </a:lnTo>
                  <a:lnTo>
                    <a:pt x="238021" y="5427707"/>
                  </a:lnTo>
                  <a:lnTo>
                    <a:pt x="2251162" y="6636402"/>
                  </a:lnTo>
                  <a:lnTo>
                    <a:pt x="2226782" y="6631725"/>
                  </a:lnTo>
                  <a:lnTo>
                    <a:pt x="2183125" y="6618756"/>
                  </a:lnTo>
                  <a:lnTo>
                    <a:pt x="2140358" y="6601223"/>
                  </a:lnTo>
                  <a:lnTo>
                    <a:pt x="2098811" y="6579053"/>
                  </a:lnTo>
                  <a:lnTo>
                    <a:pt x="222962" y="5452788"/>
                  </a:lnTo>
                  <a:close/>
                </a:path>
                <a:path w="5557520" h="6644640">
                  <a:moveTo>
                    <a:pt x="2329916" y="6615240"/>
                  </a:moveTo>
                  <a:lnTo>
                    <a:pt x="2374023" y="6613445"/>
                  </a:lnTo>
                  <a:lnTo>
                    <a:pt x="2417587" y="6607176"/>
                  </a:lnTo>
                  <a:lnTo>
                    <a:pt x="2460248" y="6596524"/>
                  </a:lnTo>
                  <a:lnTo>
                    <a:pt x="2501645" y="6581579"/>
                  </a:lnTo>
                  <a:lnTo>
                    <a:pt x="2541419" y="6562431"/>
                  </a:lnTo>
                  <a:lnTo>
                    <a:pt x="2579208" y="6539170"/>
                  </a:lnTo>
                  <a:lnTo>
                    <a:pt x="2614652" y="6511887"/>
                  </a:lnTo>
                  <a:lnTo>
                    <a:pt x="2647391" y="6480670"/>
                  </a:lnTo>
                  <a:lnTo>
                    <a:pt x="2677063" y="6445611"/>
                  </a:lnTo>
                  <a:lnTo>
                    <a:pt x="2703308" y="6406798"/>
                  </a:lnTo>
                  <a:lnTo>
                    <a:pt x="5464678" y="1807602"/>
                  </a:lnTo>
                  <a:lnTo>
                    <a:pt x="5486591" y="1766206"/>
                  </a:lnTo>
                  <a:lnTo>
                    <a:pt x="5503595" y="1723523"/>
                  </a:lnTo>
                  <a:lnTo>
                    <a:pt x="5515759" y="1679953"/>
                  </a:lnTo>
                  <a:lnTo>
                    <a:pt x="5523179" y="1635844"/>
                  </a:lnTo>
                  <a:lnTo>
                    <a:pt x="5525947" y="1591556"/>
                  </a:lnTo>
                  <a:lnTo>
                    <a:pt x="5524151" y="1547450"/>
                  </a:lnTo>
                  <a:lnTo>
                    <a:pt x="5517882" y="1503886"/>
                  </a:lnTo>
                  <a:lnTo>
                    <a:pt x="5507230" y="1461225"/>
                  </a:lnTo>
                  <a:lnTo>
                    <a:pt x="5492286" y="1419827"/>
                  </a:lnTo>
                  <a:lnTo>
                    <a:pt x="5473138" y="1380054"/>
                  </a:lnTo>
                  <a:lnTo>
                    <a:pt x="5449877" y="1342265"/>
                  </a:lnTo>
                  <a:lnTo>
                    <a:pt x="5422593" y="1306821"/>
                  </a:lnTo>
                  <a:lnTo>
                    <a:pt x="5391377" y="1274082"/>
                  </a:lnTo>
                  <a:lnTo>
                    <a:pt x="5356318" y="1244410"/>
                  </a:lnTo>
                  <a:lnTo>
                    <a:pt x="5317505" y="1218165"/>
                  </a:lnTo>
                  <a:lnTo>
                    <a:pt x="5460658" y="1304115"/>
                  </a:lnTo>
                  <a:lnTo>
                    <a:pt x="5486304" y="1339734"/>
                  </a:lnTo>
                  <a:lnTo>
                    <a:pt x="5511610" y="1385052"/>
                  </a:lnTo>
                  <a:lnTo>
                    <a:pt x="5531597" y="1432913"/>
                  </a:lnTo>
                  <a:lnTo>
                    <a:pt x="5544260" y="1474640"/>
                  </a:lnTo>
                  <a:lnTo>
                    <a:pt x="5553010" y="1523585"/>
                  </a:lnTo>
                  <a:lnTo>
                    <a:pt x="5556612" y="1562874"/>
                  </a:lnTo>
                  <a:lnTo>
                    <a:pt x="5557293" y="1606610"/>
                  </a:lnTo>
                  <a:lnTo>
                    <a:pt x="5556861" y="1617659"/>
                  </a:lnTo>
                  <a:lnTo>
                    <a:pt x="5551434" y="1662359"/>
                  </a:lnTo>
                  <a:lnTo>
                    <a:pt x="5541382" y="1707004"/>
                  </a:lnTo>
                  <a:lnTo>
                    <a:pt x="5522737" y="1760632"/>
                  </a:lnTo>
                  <a:lnTo>
                    <a:pt x="5502920" y="1802613"/>
                  </a:lnTo>
                  <a:lnTo>
                    <a:pt x="2729643" y="6422610"/>
                  </a:lnTo>
                  <a:lnTo>
                    <a:pt x="2704249" y="6460433"/>
                  </a:lnTo>
                  <a:lnTo>
                    <a:pt x="2674745" y="6496008"/>
                  </a:lnTo>
                  <a:lnTo>
                    <a:pt x="2642309" y="6527975"/>
                  </a:lnTo>
                  <a:lnTo>
                    <a:pt x="2607259" y="6556255"/>
                  </a:lnTo>
                  <a:lnTo>
                    <a:pt x="2569914" y="6580769"/>
                  </a:lnTo>
                  <a:lnTo>
                    <a:pt x="2530592" y="6601436"/>
                  </a:lnTo>
                  <a:lnTo>
                    <a:pt x="2496803" y="6615240"/>
                  </a:lnTo>
                  <a:lnTo>
                    <a:pt x="2329916" y="6615240"/>
                  </a:lnTo>
                  <a:close/>
                </a:path>
                <a:path w="5557520" h="6644640">
                  <a:moveTo>
                    <a:pt x="2251162" y="6636402"/>
                  </a:moveTo>
                  <a:lnTo>
                    <a:pt x="238021" y="5427707"/>
                  </a:lnTo>
                  <a:lnTo>
                    <a:pt x="2113871" y="6553972"/>
                  </a:lnTo>
                  <a:lnTo>
                    <a:pt x="2155280" y="6575892"/>
                  </a:lnTo>
                  <a:lnTo>
                    <a:pt x="2197950" y="6592889"/>
                  </a:lnTo>
                  <a:lnTo>
                    <a:pt x="2241519" y="6605053"/>
                  </a:lnTo>
                  <a:lnTo>
                    <a:pt x="2285628" y="6612473"/>
                  </a:lnTo>
                  <a:lnTo>
                    <a:pt x="2329916" y="6615240"/>
                  </a:lnTo>
                  <a:lnTo>
                    <a:pt x="2496803" y="6615240"/>
                  </a:lnTo>
                  <a:lnTo>
                    <a:pt x="2489613" y="6618178"/>
                  </a:lnTo>
                  <a:lnTo>
                    <a:pt x="2447296" y="6630914"/>
                  </a:lnTo>
                  <a:lnTo>
                    <a:pt x="2403958" y="6639564"/>
                  </a:lnTo>
                  <a:lnTo>
                    <a:pt x="2359919" y="6644051"/>
                  </a:lnTo>
                  <a:lnTo>
                    <a:pt x="2315498" y="6644292"/>
                  </a:lnTo>
                  <a:lnTo>
                    <a:pt x="2271012" y="6640210"/>
                  </a:lnTo>
                  <a:lnTo>
                    <a:pt x="2251162" y="6636402"/>
                  </a:lnTo>
                  <a:close/>
                </a:path>
              </a:pathLst>
            </a:custGeom>
            <a:solidFill>
              <a:srgbClr val="E8E8E8"/>
            </a:solidFill>
          </p:spPr>
          <p:txBody>
            <a:bodyPr wrap="square" lIns="0" tIns="0" rIns="0" bIns="0" rtlCol="0"/>
            <a:lstStyle/>
            <a:p>
              <a:endParaRPr dirty="0"/>
            </a:p>
          </p:txBody>
        </p:sp>
        <p:sp>
          <p:nvSpPr>
            <p:cNvPr id="12" name="object 12"/>
            <p:cNvSpPr/>
            <p:nvPr/>
          </p:nvSpPr>
          <p:spPr>
            <a:xfrm>
              <a:off x="711034" y="6170812"/>
              <a:ext cx="5020310" cy="4116704"/>
            </a:xfrm>
            <a:custGeom>
              <a:avLst/>
              <a:gdLst/>
              <a:ahLst/>
              <a:cxnLst/>
              <a:rect l="l" t="t" r="r" b="b"/>
              <a:pathLst>
                <a:path w="5020310" h="4116704">
                  <a:moveTo>
                    <a:pt x="4461892" y="1162607"/>
                  </a:moveTo>
                  <a:lnTo>
                    <a:pt x="4769992" y="1162607"/>
                  </a:lnTo>
                  <a:lnTo>
                    <a:pt x="4811510" y="1187535"/>
                  </a:lnTo>
                  <a:lnTo>
                    <a:pt x="4850321" y="1213779"/>
                  </a:lnTo>
                  <a:lnTo>
                    <a:pt x="4885380" y="1243451"/>
                  </a:lnTo>
                  <a:lnTo>
                    <a:pt x="4916596" y="1276189"/>
                  </a:lnTo>
                  <a:lnTo>
                    <a:pt x="4943880" y="1311633"/>
                  </a:lnTo>
                  <a:lnTo>
                    <a:pt x="4967141" y="1349422"/>
                  </a:lnTo>
                  <a:lnTo>
                    <a:pt x="4986288" y="1389196"/>
                  </a:lnTo>
                  <a:lnTo>
                    <a:pt x="5001233" y="1430593"/>
                  </a:lnTo>
                  <a:lnTo>
                    <a:pt x="5011885" y="1473254"/>
                  </a:lnTo>
                  <a:lnTo>
                    <a:pt x="5014967" y="1494675"/>
                  </a:lnTo>
                  <a:lnTo>
                    <a:pt x="4461892" y="1162607"/>
                  </a:lnTo>
                  <a:close/>
                </a:path>
                <a:path w="5020310" h="4116704">
                  <a:moveTo>
                    <a:pt x="4395632" y="1257522"/>
                  </a:moveTo>
                  <a:lnTo>
                    <a:pt x="4046024" y="1047616"/>
                  </a:lnTo>
                  <a:lnTo>
                    <a:pt x="4060513" y="1052836"/>
                  </a:lnTo>
                  <a:lnTo>
                    <a:pt x="4587162" y="1052836"/>
                  </a:lnTo>
                  <a:lnTo>
                    <a:pt x="4769992" y="1162607"/>
                  </a:lnTo>
                  <a:lnTo>
                    <a:pt x="4461892" y="1162607"/>
                  </a:lnTo>
                  <a:lnTo>
                    <a:pt x="4426226" y="1222011"/>
                  </a:lnTo>
                  <a:lnTo>
                    <a:pt x="4396733" y="1256847"/>
                  </a:lnTo>
                  <a:lnTo>
                    <a:pt x="4395632" y="1257522"/>
                  </a:lnTo>
                  <a:close/>
                </a:path>
                <a:path w="5020310" h="4116704">
                  <a:moveTo>
                    <a:pt x="4071721" y="976726"/>
                  </a:moveTo>
                  <a:lnTo>
                    <a:pt x="4460398" y="976726"/>
                  </a:lnTo>
                  <a:lnTo>
                    <a:pt x="4587162" y="1052836"/>
                  </a:lnTo>
                  <a:lnTo>
                    <a:pt x="4204280" y="1052836"/>
                  </a:lnTo>
                  <a:lnTo>
                    <a:pt x="4085653" y="981611"/>
                  </a:lnTo>
                  <a:lnTo>
                    <a:pt x="4071721" y="976726"/>
                  </a:lnTo>
                  <a:close/>
                </a:path>
                <a:path w="5020310" h="4116704">
                  <a:moveTo>
                    <a:pt x="4028270" y="1022589"/>
                  </a:moveTo>
                  <a:lnTo>
                    <a:pt x="3882073" y="934812"/>
                  </a:lnTo>
                  <a:lnTo>
                    <a:pt x="3891582" y="938276"/>
                  </a:lnTo>
                  <a:lnTo>
                    <a:pt x="4396358" y="938276"/>
                  </a:lnTo>
                  <a:lnTo>
                    <a:pt x="4460398" y="976726"/>
                  </a:lnTo>
                  <a:lnTo>
                    <a:pt x="4071721" y="976726"/>
                  </a:lnTo>
                  <a:lnTo>
                    <a:pt x="4056970" y="977411"/>
                  </a:lnTo>
                  <a:lnTo>
                    <a:pt x="4043357" y="983493"/>
                  </a:lnTo>
                  <a:lnTo>
                    <a:pt x="4032836" y="994799"/>
                  </a:lnTo>
                  <a:lnTo>
                    <a:pt x="4027617" y="1009288"/>
                  </a:lnTo>
                  <a:lnTo>
                    <a:pt x="4028270" y="1022589"/>
                  </a:lnTo>
                  <a:close/>
                </a:path>
                <a:path w="5020310" h="4116704">
                  <a:moveTo>
                    <a:pt x="3582690" y="696243"/>
                  </a:moveTo>
                  <a:lnTo>
                    <a:pt x="3993241" y="696243"/>
                  </a:lnTo>
                  <a:lnTo>
                    <a:pt x="4396358" y="938276"/>
                  </a:lnTo>
                  <a:lnTo>
                    <a:pt x="3989547" y="938276"/>
                  </a:lnTo>
                  <a:lnTo>
                    <a:pt x="3592199" y="699708"/>
                  </a:lnTo>
                  <a:lnTo>
                    <a:pt x="3582690" y="696243"/>
                  </a:lnTo>
                  <a:close/>
                </a:path>
                <a:path w="5020310" h="4116704">
                  <a:moveTo>
                    <a:pt x="2713083" y="153126"/>
                  </a:moveTo>
                  <a:lnTo>
                    <a:pt x="3088652" y="153126"/>
                  </a:lnTo>
                  <a:lnTo>
                    <a:pt x="3993241" y="696243"/>
                  </a:lnTo>
                  <a:lnTo>
                    <a:pt x="3685140" y="696243"/>
                  </a:lnTo>
                  <a:lnTo>
                    <a:pt x="2840821" y="189311"/>
                  </a:lnTo>
                  <a:lnTo>
                    <a:pt x="2799602" y="169345"/>
                  </a:lnTo>
                  <a:lnTo>
                    <a:pt x="2756692" y="157366"/>
                  </a:lnTo>
                  <a:lnTo>
                    <a:pt x="2713083" y="153126"/>
                  </a:lnTo>
                  <a:close/>
                </a:path>
                <a:path w="5020310" h="4116704">
                  <a:moveTo>
                    <a:pt x="0" y="4116187"/>
                  </a:moveTo>
                  <a:lnTo>
                    <a:pt x="2346230" y="208447"/>
                  </a:lnTo>
                  <a:lnTo>
                    <a:pt x="2372467" y="169629"/>
                  </a:lnTo>
                  <a:lnTo>
                    <a:pt x="2402139" y="134569"/>
                  </a:lnTo>
                  <a:lnTo>
                    <a:pt x="2434877" y="103353"/>
                  </a:lnTo>
                  <a:lnTo>
                    <a:pt x="2470321" y="76069"/>
                  </a:lnTo>
                  <a:lnTo>
                    <a:pt x="2508110" y="52808"/>
                  </a:lnTo>
                  <a:lnTo>
                    <a:pt x="2547884" y="33660"/>
                  </a:lnTo>
                  <a:lnTo>
                    <a:pt x="2589282" y="18716"/>
                  </a:lnTo>
                  <a:lnTo>
                    <a:pt x="2631943" y="8064"/>
                  </a:lnTo>
                  <a:lnTo>
                    <a:pt x="2675507" y="1795"/>
                  </a:lnTo>
                  <a:lnTo>
                    <a:pt x="2719613" y="0"/>
                  </a:lnTo>
                  <a:lnTo>
                    <a:pt x="2763901" y="2767"/>
                  </a:lnTo>
                  <a:lnTo>
                    <a:pt x="2808010" y="10188"/>
                  </a:lnTo>
                  <a:lnTo>
                    <a:pt x="2851580" y="22351"/>
                  </a:lnTo>
                  <a:lnTo>
                    <a:pt x="2894252" y="39349"/>
                  </a:lnTo>
                  <a:lnTo>
                    <a:pt x="2935658" y="61268"/>
                  </a:lnTo>
                  <a:lnTo>
                    <a:pt x="3088652" y="153126"/>
                  </a:lnTo>
                  <a:lnTo>
                    <a:pt x="2713082" y="153126"/>
                  </a:lnTo>
                  <a:lnTo>
                    <a:pt x="2669764" y="156378"/>
                  </a:lnTo>
                  <a:lnTo>
                    <a:pt x="2627728" y="166873"/>
                  </a:lnTo>
                  <a:lnTo>
                    <a:pt x="2587965" y="184366"/>
                  </a:lnTo>
                  <a:lnTo>
                    <a:pt x="2551467" y="208608"/>
                  </a:lnTo>
                  <a:lnTo>
                    <a:pt x="2519225" y="239352"/>
                  </a:lnTo>
                  <a:lnTo>
                    <a:pt x="2492229" y="276349"/>
                  </a:lnTo>
                  <a:lnTo>
                    <a:pt x="186779" y="4116187"/>
                  </a:lnTo>
                  <a:lnTo>
                    <a:pt x="0" y="4116187"/>
                  </a:lnTo>
                  <a:close/>
                </a:path>
                <a:path w="5020310" h="4116704">
                  <a:moveTo>
                    <a:pt x="3369224" y="4116187"/>
                  </a:moveTo>
                  <a:lnTo>
                    <a:pt x="4831430" y="1680812"/>
                  </a:lnTo>
                  <a:lnTo>
                    <a:pt x="4851396" y="1639594"/>
                  </a:lnTo>
                  <a:lnTo>
                    <a:pt x="4863375" y="1596684"/>
                  </a:lnTo>
                  <a:lnTo>
                    <a:pt x="4867615" y="1553074"/>
                  </a:lnTo>
                  <a:lnTo>
                    <a:pt x="4864363" y="1509756"/>
                  </a:lnTo>
                  <a:lnTo>
                    <a:pt x="4853867" y="1467719"/>
                  </a:lnTo>
                  <a:lnTo>
                    <a:pt x="4836375" y="1427957"/>
                  </a:lnTo>
                  <a:lnTo>
                    <a:pt x="4812133" y="1391459"/>
                  </a:lnTo>
                  <a:lnTo>
                    <a:pt x="4781390" y="1359216"/>
                  </a:lnTo>
                  <a:lnTo>
                    <a:pt x="4744392" y="1332221"/>
                  </a:lnTo>
                  <a:lnTo>
                    <a:pt x="5014967" y="1494676"/>
                  </a:lnTo>
                  <a:lnTo>
                    <a:pt x="5018154" y="1516818"/>
                  </a:lnTo>
                  <a:lnTo>
                    <a:pt x="5019949" y="1560924"/>
                  </a:lnTo>
                  <a:lnTo>
                    <a:pt x="5017182" y="1605212"/>
                  </a:lnTo>
                  <a:lnTo>
                    <a:pt x="5009762" y="1649321"/>
                  </a:lnTo>
                  <a:lnTo>
                    <a:pt x="4997598" y="1692891"/>
                  </a:lnTo>
                  <a:lnTo>
                    <a:pt x="4980601" y="1735561"/>
                  </a:lnTo>
                  <a:lnTo>
                    <a:pt x="4958681" y="1776970"/>
                  </a:lnTo>
                  <a:lnTo>
                    <a:pt x="3554208" y="4116187"/>
                  </a:lnTo>
                  <a:lnTo>
                    <a:pt x="3369224" y="4116187"/>
                  </a:lnTo>
                  <a:close/>
                </a:path>
                <a:path w="5020310" h="4116704">
                  <a:moveTo>
                    <a:pt x="3138032" y="615601"/>
                  </a:moveTo>
                  <a:lnTo>
                    <a:pt x="3103197" y="586108"/>
                  </a:lnTo>
                  <a:lnTo>
                    <a:pt x="3080038" y="548367"/>
                  </a:lnTo>
                  <a:lnTo>
                    <a:pt x="3069391" y="505725"/>
                  </a:lnTo>
                  <a:lnTo>
                    <a:pt x="3072091" y="461527"/>
                  </a:lnTo>
                  <a:lnTo>
                    <a:pt x="3088974" y="419122"/>
                  </a:lnTo>
                  <a:lnTo>
                    <a:pt x="3124640" y="359718"/>
                  </a:lnTo>
                  <a:lnTo>
                    <a:pt x="3685140" y="696243"/>
                  </a:lnTo>
                  <a:lnTo>
                    <a:pt x="3582690" y="696243"/>
                  </a:lnTo>
                  <a:lnTo>
                    <a:pt x="3572758" y="696566"/>
                  </a:lnTo>
                  <a:lnTo>
                    <a:pt x="3563568" y="700702"/>
                  </a:lnTo>
                  <a:lnTo>
                    <a:pt x="3556283" y="708675"/>
                  </a:lnTo>
                  <a:lnTo>
                    <a:pt x="3552670" y="718853"/>
                  </a:lnTo>
                  <a:lnTo>
                    <a:pt x="3553340" y="728909"/>
                  </a:lnTo>
                  <a:lnTo>
                    <a:pt x="3557724" y="737827"/>
                  </a:lnTo>
                  <a:lnTo>
                    <a:pt x="3565251" y="744591"/>
                  </a:lnTo>
                  <a:lnTo>
                    <a:pt x="4028270" y="1022589"/>
                  </a:lnTo>
                  <a:lnTo>
                    <a:pt x="4028339" y="1023977"/>
                  </a:lnTo>
                  <a:lnTo>
                    <a:pt x="4034607" y="1037281"/>
                  </a:lnTo>
                  <a:lnTo>
                    <a:pt x="4046024" y="1047616"/>
                  </a:lnTo>
                  <a:lnTo>
                    <a:pt x="4395632" y="1257522"/>
                  </a:lnTo>
                  <a:lnTo>
                    <a:pt x="4358992" y="1280005"/>
                  </a:lnTo>
                  <a:lnTo>
                    <a:pt x="4316350" y="1290653"/>
                  </a:lnTo>
                  <a:lnTo>
                    <a:pt x="4272153" y="1287953"/>
                  </a:lnTo>
                  <a:lnTo>
                    <a:pt x="4229747" y="1271070"/>
                  </a:lnTo>
                  <a:lnTo>
                    <a:pt x="3138032" y="615601"/>
                  </a:lnTo>
                  <a:close/>
                </a:path>
                <a:path w="5020310" h="4116704">
                  <a:moveTo>
                    <a:pt x="4060513" y="1052836"/>
                  </a:moveTo>
                  <a:lnTo>
                    <a:pt x="4075202" y="1052114"/>
                  </a:lnTo>
                  <a:lnTo>
                    <a:pt x="4088506" y="1045846"/>
                  </a:lnTo>
                  <a:lnTo>
                    <a:pt x="4098841" y="1034428"/>
                  </a:lnTo>
                  <a:lnTo>
                    <a:pt x="4104060" y="1019939"/>
                  </a:lnTo>
                  <a:lnTo>
                    <a:pt x="4103339" y="1005250"/>
                  </a:lnTo>
                  <a:lnTo>
                    <a:pt x="4097071" y="991946"/>
                  </a:lnTo>
                  <a:lnTo>
                    <a:pt x="4085653" y="981611"/>
                  </a:lnTo>
                  <a:lnTo>
                    <a:pt x="4204280" y="1052836"/>
                  </a:lnTo>
                  <a:lnTo>
                    <a:pt x="4060513" y="1052836"/>
                  </a:lnTo>
                  <a:close/>
                </a:path>
                <a:path w="5020310" h="4116704">
                  <a:moveTo>
                    <a:pt x="3891582" y="938276"/>
                  </a:moveTo>
                  <a:lnTo>
                    <a:pt x="3901514" y="937953"/>
                  </a:lnTo>
                  <a:lnTo>
                    <a:pt x="3910704" y="933817"/>
                  </a:lnTo>
                  <a:lnTo>
                    <a:pt x="3917988" y="925844"/>
                  </a:lnTo>
                  <a:lnTo>
                    <a:pt x="3921602" y="915666"/>
                  </a:lnTo>
                  <a:lnTo>
                    <a:pt x="3920932" y="905611"/>
                  </a:lnTo>
                  <a:lnTo>
                    <a:pt x="3916549" y="896693"/>
                  </a:lnTo>
                  <a:lnTo>
                    <a:pt x="3909021" y="889928"/>
                  </a:lnTo>
                  <a:lnTo>
                    <a:pt x="3989547" y="938276"/>
                  </a:lnTo>
                  <a:lnTo>
                    <a:pt x="3891582" y="938276"/>
                  </a:lnTo>
                  <a:close/>
                </a:path>
              </a:pathLst>
            </a:custGeom>
            <a:solidFill>
              <a:srgbClr val="000000"/>
            </a:solidFill>
          </p:spPr>
          <p:txBody>
            <a:bodyPr wrap="square" lIns="0" tIns="0" rIns="0" bIns="0" rtlCol="0"/>
            <a:lstStyle/>
            <a:p>
              <a:endParaRPr dirty="0"/>
            </a:p>
          </p:txBody>
        </p:sp>
        <p:sp>
          <p:nvSpPr>
            <p:cNvPr id="14" name="object 14"/>
            <p:cNvSpPr/>
            <p:nvPr/>
          </p:nvSpPr>
          <p:spPr>
            <a:xfrm>
              <a:off x="4263704" y="6867056"/>
              <a:ext cx="368935" cy="242570"/>
            </a:xfrm>
            <a:custGeom>
              <a:avLst/>
              <a:gdLst/>
              <a:ahLst/>
              <a:cxnLst/>
              <a:rect l="l" t="t" r="r" b="b"/>
              <a:pathLst>
                <a:path w="368935" h="242570">
                  <a:moveTo>
                    <a:pt x="329402" y="238568"/>
                  </a:moveTo>
                  <a:lnTo>
                    <a:pt x="12580" y="48347"/>
                  </a:lnTo>
                  <a:lnTo>
                    <a:pt x="5052" y="41582"/>
                  </a:lnTo>
                  <a:lnTo>
                    <a:pt x="669" y="32664"/>
                  </a:lnTo>
                  <a:lnTo>
                    <a:pt x="0" y="22609"/>
                  </a:lnTo>
                  <a:lnTo>
                    <a:pt x="3613" y="12431"/>
                  </a:lnTo>
                  <a:lnTo>
                    <a:pt x="10898" y="4458"/>
                  </a:lnTo>
                  <a:lnTo>
                    <a:pt x="20088" y="322"/>
                  </a:lnTo>
                  <a:lnTo>
                    <a:pt x="30019" y="0"/>
                  </a:lnTo>
                  <a:lnTo>
                    <a:pt x="39528" y="3464"/>
                  </a:lnTo>
                  <a:lnTo>
                    <a:pt x="356350" y="193684"/>
                  </a:lnTo>
                  <a:lnTo>
                    <a:pt x="363878" y="200449"/>
                  </a:lnTo>
                  <a:lnTo>
                    <a:pt x="368261" y="209367"/>
                  </a:lnTo>
                  <a:lnTo>
                    <a:pt x="368931" y="219422"/>
                  </a:lnTo>
                  <a:lnTo>
                    <a:pt x="365318" y="229600"/>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dirty="0"/>
            </a:p>
          </p:txBody>
        </p:sp>
        <p:pic>
          <p:nvPicPr>
            <p:cNvPr id="15" name="object 15"/>
            <p:cNvPicPr/>
            <p:nvPr/>
          </p:nvPicPr>
          <p:blipFill>
            <a:blip r:embed="rId10" cstate="print"/>
            <a:stretch>
              <a:fillRect/>
            </a:stretch>
          </p:blipFill>
          <p:spPr>
            <a:xfrm>
              <a:off x="4738751" y="7147304"/>
              <a:ext cx="76243" cy="76243"/>
            </a:xfrm>
            <a:prstGeom prst="rect">
              <a:avLst/>
            </a:prstGeom>
          </p:spPr>
        </p:pic>
        <p:pic>
          <p:nvPicPr>
            <p:cNvPr id="16" name="object 16"/>
            <p:cNvPicPr/>
            <p:nvPr/>
          </p:nvPicPr>
          <p:blipFill>
            <a:blip r:embed="rId11" cstate="print"/>
            <a:stretch>
              <a:fillRect/>
            </a:stretch>
          </p:blipFill>
          <p:spPr>
            <a:xfrm>
              <a:off x="2690654" y="6676911"/>
              <a:ext cx="149186" cy="226408"/>
            </a:xfrm>
            <a:prstGeom prst="rect">
              <a:avLst/>
            </a:prstGeom>
          </p:spPr>
        </p:pic>
        <p:sp>
          <p:nvSpPr>
            <p:cNvPr id="17" name="object 17"/>
            <p:cNvSpPr/>
            <p:nvPr/>
          </p:nvSpPr>
          <p:spPr>
            <a:xfrm>
              <a:off x="2058162" y="7063701"/>
              <a:ext cx="3151505" cy="2384425"/>
            </a:xfrm>
            <a:custGeom>
              <a:avLst/>
              <a:gdLst/>
              <a:ahLst/>
              <a:cxnLst/>
              <a:rect l="l" t="t" r="r" b="b"/>
              <a:pathLst>
                <a:path w="3151504" h="2384425">
                  <a:moveTo>
                    <a:pt x="256984" y="491744"/>
                  </a:moveTo>
                  <a:lnTo>
                    <a:pt x="244373" y="487324"/>
                  </a:lnTo>
                  <a:lnTo>
                    <a:pt x="231368" y="488048"/>
                  </a:lnTo>
                  <a:lnTo>
                    <a:pt x="219544" y="493522"/>
                  </a:lnTo>
                  <a:lnTo>
                    <a:pt x="210502" y="503351"/>
                  </a:lnTo>
                  <a:lnTo>
                    <a:pt x="4432" y="846582"/>
                  </a:lnTo>
                  <a:lnTo>
                    <a:pt x="0" y="859180"/>
                  </a:lnTo>
                  <a:lnTo>
                    <a:pt x="723" y="872185"/>
                  </a:lnTo>
                  <a:lnTo>
                    <a:pt x="6197" y="884008"/>
                  </a:lnTo>
                  <a:lnTo>
                    <a:pt x="16040" y="893051"/>
                  </a:lnTo>
                  <a:lnTo>
                    <a:pt x="256984" y="491744"/>
                  </a:lnTo>
                  <a:close/>
                </a:path>
                <a:path w="3151504" h="2384425">
                  <a:moveTo>
                    <a:pt x="549440" y="4635"/>
                  </a:moveTo>
                  <a:lnTo>
                    <a:pt x="536956" y="0"/>
                  </a:lnTo>
                  <a:lnTo>
                    <a:pt x="524230" y="266"/>
                  </a:lnTo>
                  <a:lnTo>
                    <a:pt x="512686" y="5295"/>
                  </a:lnTo>
                  <a:lnTo>
                    <a:pt x="503758" y="14922"/>
                  </a:lnTo>
                  <a:lnTo>
                    <a:pt x="297688" y="358140"/>
                  </a:lnTo>
                  <a:lnTo>
                    <a:pt x="293255" y="370751"/>
                  </a:lnTo>
                  <a:lnTo>
                    <a:pt x="293979" y="383755"/>
                  </a:lnTo>
                  <a:lnTo>
                    <a:pt x="299453" y="395579"/>
                  </a:lnTo>
                  <a:lnTo>
                    <a:pt x="309295" y="404622"/>
                  </a:lnTo>
                  <a:lnTo>
                    <a:pt x="549440" y="4635"/>
                  </a:lnTo>
                  <a:close/>
                </a:path>
                <a:path w="3151504" h="2384425">
                  <a:moveTo>
                    <a:pt x="3151479" y="1770748"/>
                  </a:moveTo>
                  <a:lnTo>
                    <a:pt x="3150755" y="1757743"/>
                  </a:lnTo>
                  <a:lnTo>
                    <a:pt x="3145282" y="1745919"/>
                  </a:lnTo>
                  <a:lnTo>
                    <a:pt x="3135452" y="1736877"/>
                  </a:lnTo>
                  <a:lnTo>
                    <a:pt x="2749461" y="2379764"/>
                  </a:lnTo>
                  <a:lnTo>
                    <a:pt x="2762072" y="2384183"/>
                  </a:lnTo>
                  <a:lnTo>
                    <a:pt x="2775077" y="2383459"/>
                  </a:lnTo>
                  <a:lnTo>
                    <a:pt x="2786888" y="2377986"/>
                  </a:lnTo>
                  <a:lnTo>
                    <a:pt x="2795943" y="2368156"/>
                  </a:lnTo>
                  <a:lnTo>
                    <a:pt x="3147060" y="1783359"/>
                  </a:lnTo>
                  <a:lnTo>
                    <a:pt x="3151479" y="1770748"/>
                  </a:lnTo>
                  <a:close/>
                </a:path>
              </a:pathLst>
            </a:custGeom>
            <a:solidFill>
              <a:srgbClr val="B8B8B8"/>
            </a:solidFill>
          </p:spPr>
          <p:txBody>
            <a:bodyPr wrap="square" lIns="0" tIns="0" rIns="0" bIns="0" rtlCol="0"/>
            <a:lstStyle/>
            <a:p>
              <a:endParaRPr dirty="0"/>
            </a:p>
          </p:txBody>
        </p:sp>
        <p:sp>
          <p:nvSpPr>
            <p:cNvPr id="18" name="object 18"/>
            <p:cNvSpPr/>
            <p:nvPr/>
          </p:nvSpPr>
          <p:spPr>
            <a:xfrm>
              <a:off x="675115" y="6140180"/>
              <a:ext cx="5087620" cy="4147185"/>
            </a:xfrm>
            <a:custGeom>
              <a:avLst/>
              <a:gdLst/>
              <a:ahLst/>
              <a:cxnLst/>
              <a:rect l="l" t="t" r="r" b="b"/>
              <a:pathLst>
                <a:path w="5087620" h="4147184">
                  <a:moveTo>
                    <a:pt x="2755502" y="30681"/>
                  </a:moveTo>
                  <a:lnTo>
                    <a:pt x="2913955" y="30681"/>
                  </a:lnTo>
                  <a:lnTo>
                    <a:pt x="2987429" y="65498"/>
                  </a:lnTo>
                  <a:lnTo>
                    <a:pt x="4864606" y="1192561"/>
                  </a:lnTo>
                  <a:lnTo>
                    <a:pt x="4909787" y="1223371"/>
                  </a:lnTo>
                  <a:lnTo>
                    <a:pt x="4950214" y="1258461"/>
                  </a:lnTo>
                  <a:lnTo>
                    <a:pt x="4985740" y="1297393"/>
                  </a:lnTo>
                  <a:lnTo>
                    <a:pt x="4990580" y="1304115"/>
                  </a:lnTo>
                  <a:lnTo>
                    <a:pt x="2971577" y="91900"/>
                  </a:lnTo>
                  <a:lnTo>
                    <a:pt x="2930168" y="69980"/>
                  </a:lnTo>
                  <a:lnTo>
                    <a:pt x="2887496" y="52986"/>
                  </a:lnTo>
                  <a:lnTo>
                    <a:pt x="2843922" y="40830"/>
                  </a:lnTo>
                  <a:lnTo>
                    <a:pt x="2799804" y="33424"/>
                  </a:lnTo>
                  <a:lnTo>
                    <a:pt x="2755502" y="30681"/>
                  </a:lnTo>
                  <a:close/>
                </a:path>
                <a:path w="5087620" h="4147184">
                  <a:moveTo>
                    <a:pt x="0" y="4146819"/>
                  </a:moveTo>
                  <a:lnTo>
                    <a:pt x="2355739" y="223222"/>
                  </a:lnTo>
                  <a:lnTo>
                    <a:pt x="2381794" y="184313"/>
                  </a:lnTo>
                  <a:lnTo>
                    <a:pt x="2411214" y="148772"/>
                  </a:lnTo>
                  <a:lnTo>
                    <a:pt x="2443440" y="116037"/>
                  </a:lnTo>
                  <a:lnTo>
                    <a:pt x="2483703" y="85154"/>
                  </a:lnTo>
                  <a:lnTo>
                    <a:pt x="2517031" y="64137"/>
                  </a:lnTo>
                  <a:lnTo>
                    <a:pt x="2556250" y="43684"/>
                  </a:lnTo>
                  <a:lnTo>
                    <a:pt x="2592176" y="27876"/>
                  </a:lnTo>
                  <a:lnTo>
                    <a:pt x="2639935" y="13110"/>
                  </a:lnTo>
                  <a:lnTo>
                    <a:pt x="2650556" y="11125"/>
                  </a:lnTo>
                  <a:lnTo>
                    <a:pt x="2672095" y="6658"/>
                  </a:lnTo>
                  <a:lnTo>
                    <a:pt x="2682716" y="4673"/>
                  </a:lnTo>
                  <a:lnTo>
                    <a:pt x="2733622" y="0"/>
                  </a:lnTo>
                  <a:lnTo>
                    <a:pt x="2785311" y="1085"/>
                  </a:lnTo>
                  <a:lnTo>
                    <a:pt x="2837160" y="8052"/>
                  </a:lnTo>
                  <a:lnTo>
                    <a:pt x="2888545" y="21028"/>
                  </a:lnTo>
                  <a:lnTo>
                    <a:pt x="2913955" y="30681"/>
                  </a:lnTo>
                  <a:lnTo>
                    <a:pt x="2755502" y="30681"/>
                  </a:lnTo>
                  <a:lnTo>
                    <a:pt x="2711375" y="32512"/>
                  </a:lnTo>
                  <a:lnTo>
                    <a:pt x="2667781" y="38830"/>
                  </a:lnTo>
                  <a:lnTo>
                    <a:pt x="2625080" y="49548"/>
                  </a:lnTo>
                  <a:lnTo>
                    <a:pt x="2583632" y="64578"/>
                  </a:lnTo>
                  <a:lnTo>
                    <a:pt x="2543794" y="83832"/>
                  </a:lnTo>
                  <a:lnTo>
                    <a:pt x="2505927" y="107222"/>
                  </a:lnTo>
                  <a:lnTo>
                    <a:pt x="2470390" y="134661"/>
                  </a:lnTo>
                  <a:lnTo>
                    <a:pt x="2437542" y="166061"/>
                  </a:lnTo>
                  <a:lnTo>
                    <a:pt x="2407741" y="201334"/>
                  </a:lnTo>
                  <a:lnTo>
                    <a:pt x="2382211" y="239116"/>
                  </a:lnTo>
                  <a:lnTo>
                    <a:pt x="35919" y="4146819"/>
                  </a:lnTo>
                  <a:lnTo>
                    <a:pt x="0" y="4146819"/>
                  </a:lnTo>
                  <a:close/>
                </a:path>
                <a:path w="5087620" h="4147184">
                  <a:moveTo>
                    <a:pt x="3590128" y="4146819"/>
                  </a:moveTo>
                  <a:lnTo>
                    <a:pt x="4994600" y="1807602"/>
                  </a:lnTo>
                  <a:lnTo>
                    <a:pt x="5016513" y="1766206"/>
                  </a:lnTo>
                  <a:lnTo>
                    <a:pt x="5033517" y="1723523"/>
                  </a:lnTo>
                  <a:lnTo>
                    <a:pt x="5045681" y="1679953"/>
                  </a:lnTo>
                  <a:lnTo>
                    <a:pt x="5053101" y="1635844"/>
                  </a:lnTo>
                  <a:lnTo>
                    <a:pt x="5055869" y="1591556"/>
                  </a:lnTo>
                  <a:lnTo>
                    <a:pt x="5054073" y="1547450"/>
                  </a:lnTo>
                  <a:lnTo>
                    <a:pt x="5047804" y="1503886"/>
                  </a:lnTo>
                  <a:lnTo>
                    <a:pt x="5037152" y="1461225"/>
                  </a:lnTo>
                  <a:lnTo>
                    <a:pt x="5022208" y="1419827"/>
                  </a:lnTo>
                  <a:lnTo>
                    <a:pt x="5003060" y="1380054"/>
                  </a:lnTo>
                  <a:lnTo>
                    <a:pt x="4979799" y="1342265"/>
                  </a:lnTo>
                  <a:lnTo>
                    <a:pt x="4952515" y="1306821"/>
                  </a:lnTo>
                  <a:lnTo>
                    <a:pt x="4921298" y="1274082"/>
                  </a:lnTo>
                  <a:lnTo>
                    <a:pt x="4886239" y="1244410"/>
                  </a:lnTo>
                  <a:lnTo>
                    <a:pt x="4847427" y="1218165"/>
                  </a:lnTo>
                  <a:lnTo>
                    <a:pt x="4990580" y="1304115"/>
                  </a:lnTo>
                  <a:lnTo>
                    <a:pt x="5016226" y="1339734"/>
                  </a:lnTo>
                  <a:lnTo>
                    <a:pt x="5041532" y="1385052"/>
                  </a:lnTo>
                  <a:lnTo>
                    <a:pt x="5061519" y="1432914"/>
                  </a:lnTo>
                  <a:lnTo>
                    <a:pt x="5074182" y="1474640"/>
                  </a:lnTo>
                  <a:lnTo>
                    <a:pt x="5082932" y="1523585"/>
                  </a:lnTo>
                  <a:lnTo>
                    <a:pt x="5086534" y="1562874"/>
                  </a:lnTo>
                  <a:lnTo>
                    <a:pt x="5087214" y="1606610"/>
                  </a:lnTo>
                  <a:lnTo>
                    <a:pt x="5086782" y="1617660"/>
                  </a:lnTo>
                  <a:lnTo>
                    <a:pt x="5081355" y="1662359"/>
                  </a:lnTo>
                  <a:lnTo>
                    <a:pt x="5071304" y="1707004"/>
                  </a:lnTo>
                  <a:lnTo>
                    <a:pt x="5052659" y="1760632"/>
                  </a:lnTo>
                  <a:lnTo>
                    <a:pt x="5032841" y="1802613"/>
                  </a:lnTo>
                  <a:lnTo>
                    <a:pt x="3626046" y="4146819"/>
                  </a:lnTo>
                  <a:lnTo>
                    <a:pt x="3590128" y="4146819"/>
                  </a:lnTo>
                  <a:close/>
                </a:path>
              </a:pathLst>
            </a:custGeom>
            <a:solidFill>
              <a:srgbClr val="E8E8E8"/>
            </a:solidFill>
          </p:spPr>
          <p:txBody>
            <a:bodyPr wrap="square" lIns="0" tIns="0" rIns="0" bIns="0" rtlCol="0"/>
            <a:lstStyle/>
            <a:p>
              <a:endParaRPr dirty="0"/>
            </a:p>
          </p:txBody>
        </p:sp>
        <p:sp>
          <p:nvSpPr>
            <p:cNvPr id="19" name="object 19"/>
            <p:cNvSpPr/>
            <p:nvPr/>
          </p:nvSpPr>
          <p:spPr>
            <a:xfrm>
              <a:off x="1018792" y="0"/>
              <a:ext cx="5019675" cy="4115435"/>
            </a:xfrm>
            <a:custGeom>
              <a:avLst/>
              <a:gdLst/>
              <a:ahLst/>
              <a:cxnLst/>
              <a:rect l="l" t="t" r="r" b="b"/>
              <a:pathLst>
                <a:path w="5019675" h="4115435">
                  <a:moveTo>
                    <a:pt x="2305543" y="3969944"/>
                  </a:moveTo>
                  <a:lnTo>
                    <a:pt x="2348862" y="3966693"/>
                  </a:lnTo>
                  <a:lnTo>
                    <a:pt x="2390898" y="3956197"/>
                  </a:lnTo>
                  <a:lnTo>
                    <a:pt x="2430661" y="3938704"/>
                  </a:lnTo>
                  <a:lnTo>
                    <a:pt x="2467159" y="3914462"/>
                  </a:lnTo>
                  <a:lnTo>
                    <a:pt x="2499401" y="3883719"/>
                  </a:lnTo>
                  <a:lnTo>
                    <a:pt x="2526397" y="3846721"/>
                  </a:lnTo>
                  <a:lnTo>
                    <a:pt x="2525077" y="3845928"/>
                  </a:lnTo>
                  <a:lnTo>
                    <a:pt x="4834184" y="0"/>
                  </a:lnTo>
                  <a:lnTo>
                    <a:pt x="5019168" y="0"/>
                  </a:lnTo>
                  <a:lnTo>
                    <a:pt x="2673727" y="3906443"/>
                  </a:lnTo>
                  <a:lnTo>
                    <a:pt x="2647482" y="3945256"/>
                  </a:lnTo>
                  <a:lnTo>
                    <a:pt x="2626587" y="3969944"/>
                  </a:lnTo>
                  <a:lnTo>
                    <a:pt x="2305543" y="3969944"/>
                  </a:lnTo>
                  <a:close/>
                </a:path>
                <a:path w="5019675" h="4115435">
                  <a:moveTo>
                    <a:pt x="2084290" y="4053617"/>
                  </a:moveTo>
                  <a:lnTo>
                    <a:pt x="208441" y="2927352"/>
                  </a:lnTo>
                  <a:lnTo>
                    <a:pt x="169629" y="2901106"/>
                  </a:lnTo>
                  <a:lnTo>
                    <a:pt x="134570" y="2871434"/>
                  </a:lnTo>
                  <a:lnTo>
                    <a:pt x="103353" y="2838696"/>
                  </a:lnTo>
                  <a:lnTo>
                    <a:pt x="76069" y="2803252"/>
                  </a:lnTo>
                  <a:lnTo>
                    <a:pt x="52808" y="2765463"/>
                  </a:lnTo>
                  <a:lnTo>
                    <a:pt x="33661" y="2725689"/>
                  </a:lnTo>
                  <a:lnTo>
                    <a:pt x="18716" y="2684292"/>
                  </a:lnTo>
                  <a:lnTo>
                    <a:pt x="8064" y="2641631"/>
                  </a:lnTo>
                  <a:lnTo>
                    <a:pt x="1795" y="2598067"/>
                  </a:lnTo>
                  <a:lnTo>
                    <a:pt x="0" y="2553961"/>
                  </a:lnTo>
                  <a:lnTo>
                    <a:pt x="2767" y="2509673"/>
                  </a:lnTo>
                  <a:lnTo>
                    <a:pt x="10187" y="2465563"/>
                  </a:lnTo>
                  <a:lnTo>
                    <a:pt x="22351" y="2421994"/>
                  </a:lnTo>
                  <a:lnTo>
                    <a:pt x="39348" y="2379324"/>
                  </a:lnTo>
                  <a:lnTo>
                    <a:pt x="61268" y="2337915"/>
                  </a:lnTo>
                  <a:lnTo>
                    <a:pt x="1464959" y="0"/>
                  </a:lnTo>
                  <a:lnTo>
                    <a:pt x="1651739" y="0"/>
                  </a:lnTo>
                  <a:lnTo>
                    <a:pt x="185876" y="2441465"/>
                  </a:lnTo>
                  <a:lnTo>
                    <a:pt x="165910" y="2482684"/>
                  </a:lnTo>
                  <a:lnTo>
                    <a:pt x="153931" y="2525593"/>
                  </a:lnTo>
                  <a:lnTo>
                    <a:pt x="149691" y="2569203"/>
                  </a:lnTo>
                  <a:lnTo>
                    <a:pt x="152942" y="2612522"/>
                  </a:lnTo>
                  <a:lnTo>
                    <a:pt x="163438" y="2654558"/>
                  </a:lnTo>
                  <a:lnTo>
                    <a:pt x="180931" y="2694321"/>
                  </a:lnTo>
                  <a:lnTo>
                    <a:pt x="205173" y="2730819"/>
                  </a:lnTo>
                  <a:lnTo>
                    <a:pt x="235918" y="2763062"/>
                  </a:lnTo>
                  <a:lnTo>
                    <a:pt x="272914" y="2790057"/>
                  </a:lnTo>
                  <a:lnTo>
                    <a:pt x="2441683" y="4092192"/>
                  </a:lnTo>
                  <a:lnTo>
                    <a:pt x="2430667" y="4096169"/>
                  </a:lnTo>
                  <a:lnTo>
                    <a:pt x="2388006" y="4106821"/>
                  </a:lnTo>
                  <a:lnTo>
                    <a:pt x="2344442" y="4113090"/>
                  </a:lnTo>
                  <a:lnTo>
                    <a:pt x="2300336" y="4114886"/>
                  </a:lnTo>
                  <a:lnTo>
                    <a:pt x="2256048" y="4112118"/>
                  </a:lnTo>
                  <a:lnTo>
                    <a:pt x="2211939" y="4104698"/>
                  </a:lnTo>
                  <a:lnTo>
                    <a:pt x="2168369" y="4092534"/>
                  </a:lnTo>
                  <a:lnTo>
                    <a:pt x="2125700" y="4075537"/>
                  </a:lnTo>
                  <a:lnTo>
                    <a:pt x="2084290" y="4053617"/>
                  </a:lnTo>
                  <a:close/>
                </a:path>
                <a:path w="5019675" h="4115435">
                  <a:moveTo>
                    <a:pt x="2441683" y="4092192"/>
                  </a:moveTo>
                  <a:lnTo>
                    <a:pt x="2177805" y="3933759"/>
                  </a:lnTo>
                  <a:lnTo>
                    <a:pt x="2219025" y="3953725"/>
                  </a:lnTo>
                  <a:lnTo>
                    <a:pt x="2261934" y="3965704"/>
                  </a:lnTo>
                  <a:lnTo>
                    <a:pt x="2305543" y="3969944"/>
                  </a:lnTo>
                  <a:lnTo>
                    <a:pt x="2626587" y="3969944"/>
                  </a:lnTo>
                  <a:lnTo>
                    <a:pt x="2617810" y="3980315"/>
                  </a:lnTo>
                  <a:lnTo>
                    <a:pt x="2585072" y="4011532"/>
                  </a:lnTo>
                  <a:lnTo>
                    <a:pt x="2549628" y="4038816"/>
                  </a:lnTo>
                  <a:lnTo>
                    <a:pt x="2511839" y="4062076"/>
                  </a:lnTo>
                  <a:lnTo>
                    <a:pt x="2472065" y="4081224"/>
                  </a:lnTo>
                  <a:lnTo>
                    <a:pt x="2441683" y="4092192"/>
                  </a:lnTo>
                  <a:close/>
                </a:path>
              </a:pathLst>
            </a:custGeom>
            <a:solidFill>
              <a:srgbClr val="000000"/>
            </a:solidFill>
          </p:spPr>
          <p:txBody>
            <a:bodyPr wrap="square" lIns="0" tIns="0" rIns="0" bIns="0" rtlCol="0"/>
            <a:lstStyle/>
            <a:p>
              <a:endParaRPr dirty="0"/>
            </a:p>
          </p:txBody>
        </p:sp>
        <p:sp>
          <p:nvSpPr>
            <p:cNvPr id="21" name="object 21"/>
            <p:cNvSpPr/>
            <p:nvPr/>
          </p:nvSpPr>
          <p:spPr>
            <a:xfrm>
              <a:off x="5591011" y="161356"/>
              <a:ext cx="402590" cy="647700"/>
            </a:xfrm>
            <a:custGeom>
              <a:avLst/>
              <a:gdLst/>
              <a:ahLst/>
              <a:cxnLst/>
              <a:rect l="l" t="t" r="r" b="b"/>
              <a:pathLst>
                <a:path w="402589" h="647700">
                  <a:moveTo>
                    <a:pt x="0" y="642884"/>
                  </a:moveTo>
                  <a:lnTo>
                    <a:pt x="385989" y="0"/>
                  </a:lnTo>
                  <a:lnTo>
                    <a:pt x="395823" y="9047"/>
                  </a:lnTo>
                  <a:lnTo>
                    <a:pt x="401299" y="20865"/>
                  </a:lnTo>
                  <a:lnTo>
                    <a:pt x="402021" y="33871"/>
                  </a:lnTo>
                  <a:lnTo>
                    <a:pt x="397594" y="46478"/>
                  </a:lnTo>
                  <a:lnTo>
                    <a:pt x="46478" y="631279"/>
                  </a:lnTo>
                  <a:lnTo>
                    <a:pt x="37431" y="641112"/>
                  </a:lnTo>
                  <a:lnTo>
                    <a:pt x="25613" y="646588"/>
                  </a:lnTo>
                  <a:lnTo>
                    <a:pt x="12607" y="647310"/>
                  </a:lnTo>
                  <a:lnTo>
                    <a:pt x="0" y="642884"/>
                  </a:lnTo>
                  <a:close/>
                </a:path>
              </a:pathLst>
            </a:custGeom>
            <a:solidFill>
              <a:srgbClr val="B8B8B8"/>
            </a:solidFill>
          </p:spPr>
          <p:txBody>
            <a:bodyPr wrap="square" lIns="0" tIns="0" rIns="0" bIns="0" rtlCol="0"/>
            <a:lstStyle/>
            <a:p>
              <a:endParaRPr dirty="0"/>
            </a:p>
          </p:txBody>
        </p:sp>
        <p:sp>
          <p:nvSpPr>
            <p:cNvPr id="22" name="object 22"/>
            <p:cNvSpPr/>
            <p:nvPr/>
          </p:nvSpPr>
          <p:spPr>
            <a:xfrm>
              <a:off x="988420" y="0"/>
              <a:ext cx="5085715" cy="4145279"/>
            </a:xfrm>
            <a:custGeom>
              <a:avLst/>
              <a:gdLst/>
              <a:ahLst/>
              <a:cxnLst/>
              <a:rect l="l" t="t" r="r" b="b"/>
              <a:pathLst>
                <a:path w="5085715" h="4145279">
                  <a:moveTo>
                    <a:pt x="2329916" y="4116206"/>
                  </a:moveTo>
                  <a:lnTo>
                    <a:pt x="2374023" y="4114410"/>
                  </a:lnTo>
                  <a:lnTo>
                    <a:pt x="2417587" y="4108141"/>
                  </a:lnTo>
                  <a:lnTo>
                    <a:pt x="2460248" y="4097489"/>
                  </a:lnTo>
                  <a:lnTo>
                    <a:pt x="2501645" y="4082544"/>
                  </a:lnTo>
                  <a:lnTo>
                    <a:pt x="2541419" y="4063396"/>
                  </a:lnTo>
                  <a:lnTo>
                    <a:pt x="2579208" y="4040136"/>
                  </a:lnTo>
                  <a:lnTo>
                    <a:pt x="2614652" y="4012852"/>
                  </a:lnTo>
                  <a:lnTo>
                    <a:pt x="2647390" y="3981635"/>
                  </a:lnTo>
                  <a:lnTo>
                    <a:pt x="2677062" y="3946576"/>
                  </a:lnTo>
                  <a:lnTo>
                    <a:pt x="2703308" y="3907763"/>
                  </a:lnTo>
                  <a:lnTo>
                    <a:pt x="5049541" y="0"/>
                  </a:lnTo>
                  <a:lnTo>
                    <a:pt x="5085460" y="0"/>
                  </a:lnTo>
                  <a:lnTo>
                    <a:pt x="2729642" y="3923575"/>
                  </a:lnTo>
                  <a:lnTo>
                    <a:pt x="2704249" y="3961398"/>
                  </a:lnTo>
                  <a:lnTo>
                    <a:pt x="2674745" y="3996973"/>
                  </a:lnTo>
                  <a:lnTo>
                    <a:pt x="2642309" y="4028940"/>
                  </a:lnTo>
                  <a:lnTo>
                    <a:pt x="2607259" y="4057220"/>
                  </a:lnTo>
                  <a:lnTo>
                    <a:pt x="2569914" y="4081734"/>
                  </a:lnTo>
                  <a:lnTo>
                    <a:pt x="2530592" y="4102401"/>
                  </a:lnTo>
                  <a:lnTo>
                    <a:pt x="2496803" y="4116206"/>
                  </a:lnTo>
                  <a:lnTo>
                    <a:pt x="2329916" y="4116206"/>
                  </a:lnTo>
                  <a:close/>
                </a:path>
                <a:path w="5085715" h="4145279">
                  <a:moveTo>
                    <a:pt x="222962" y="2953753"/>
                  </a:moveTo>
                  <a:lnTo>
                    <a:pt x="183858" y="2927500"/>
                  </a:lnTo>
                  <a:lnTo>
                    <a:pt x="148284" y="2897996"/>
                  </a:lnTo>
                  <a:lnTo>
                    <a:pt x="116317" y="2865560"/>
                  </a:lnTo>
                  <a:lnTo>
                    <a:pt x="88037" y="2830510"/>
                  </a:lnTo>
                  <a:lnTo>
                    <a:pt x="63523" y="2793165"/>
                  </a:lnTo>
                  <a:lnTo>
                    <a:pt x="42856" y="2753844"/>
                  </a:lnTo>
                  <a:lnTo>
                    <a:pt x="26115" y="2712865"/>
                  </a:lnTo>
                  <a:lnTo>
                    <a:pt x="13379" y="2670548"/>
                  </a:lnTo>
                  <a:lnTo>
                    <a:pt x="4728" y="2627210"/>
                  </a:lnTo>
                  <a:lnTo>
                    <a:pt x="242" y="2583171"/>
                  </a:lnTo>
                  <a:lnTo>
                    <a:pt x="0" y="2538750"/>
                  </a:lnTo>
                  <a:lnTo>
                    <a:pt x="4081" y="2494265"/>
                  </a:lnTo>
                  <a:lnTo>
                    <a:pt x="12567" y="2450035"/>
                  </a:lnTo>
                  <a:lnTo>
                    <a:pt x="25535" y="2406379"/>
                  </a:lnTo>
                  <a:lnTo>
                    <a:pt x="43066" y="2363615"/>
                  </a:lnTo>
                  <a:lnTo>
                    <a:pt x="64513" y="2323423"/>
                  </a:lnTo>
                  <a:lnTo>
                    <a:pt x="1459412" y="0"/>
                  </a:lnTo>
                  <a:lnTo>
                    <a:pt x="1495332" y="0"/>
                  </a:lnTo>
                  <a:lnTo>
                    <a:pt x="90848" y="2339235"/>
                  </a:lnTo>
                  <a:lnTo>
                    <a:pt x="68928" y="2380644"/>
                  </a:lnTo>
                  <a:lnTo>
                    <a:pt x="51931" y="2423314"/>
                  </a:lnTo>
                  <a:lnTo>
                    <a:pt x="39767" y="2466884"/>
                  </a:lnTo>
                  <a:lnTo>
                    <a:pt x="32347" y="2510993"/>
                  </a:lnTo>
                  <a:lnTo>
                    <a:pt x="29580" y="2555281"/>
                  </a:lnTo>
                  <a:lnTo>
                    <a:pt x="31375" y="2599387"/>
                  </a:lnTo>
                  <a:lnTo>
                    <a:pt x="37644" y="2642951"/>
                  </a:lnTo>
                  <a:lnTo>
                    <a:pt x="48296" y="2685612"/>
                  </a:lnTo>
                  <a:lnTo>
                    <a:pt x="63241" y="2727010"/>
                  </a:lnTo>
                  <a:lnTo>
                    <a:pt x="82389" y="2766783"/>
                  </a:lnTo>
                  <a:lnTo>
                    <a:pt x="105650" y="2804573"/>
                  </a:lnTo>
                  <a:lnTo>
                    <a:pt x="132933" y="2840017"/>
                  </a:lnTo>
                  <a:lnTo>
                    <a:pt x="164150" y="2872755"/>
                  </a:lnTo>
                  <a:lnTo>
                    <a:pt x="199211" y="2902428"/>
                  </a:lnTo>
                  <a:lnTo>
                    <a:pt x="238021" y="2928672"/>
                  </a:lnTo>
                  <a:lnTo>
                    <a:pt x="2251162" y="4137368"/>
                  </a:lnTo>
                  <a:lnTo>
                    <a:pt x="2226782" y="4132690"/>
                  </a:lnTo>
                  <a:lnTo>
                    <a:pt x="2183126" y="4119722"/>
                  </a:lnTo>
                  <a:lnTo>
                    <a:pt x="2140358" y="4102189"/>
                  </a:lnTo>
                  <a:lnTo>
                    <a:pt x="2098811" y="4080018"/>
                  </a:lnTo>
                  <a:lnTo>
                    <a:pt x="222962" y="2953753"/>
                  </a:lnTo>
                  <a:close/>
                </a:path>
                <a:path w="5085715" h="4145279">
                  <a:moveTo>
                    <a:pt x="2251162" y="4137368"/>
                  </a:moveTo>
                  <a:lnTo>
                    <a:pt x="2113871" y="4054937"/>
                  </a:lnTo>
                  <a:lnTo>
                    <a:pt x="2155280" y="4076858"/>
                  </a:lnTo>
                  <a:lnTo>
                    <a:pt x="2197950" y="4093854"/>
                  </a:lnTo>
                  <a:lnTo>
                    <a:pt x="2241520" y="4106018"/>
                  </a:lnTo>
                  <a:lnTo>
                    <a:pt x="2285629" y="4113438"/>
                  </a:lnTo>
                  <a:lnTo>
                    <a:pt x="2329916" y="4116206"/>
                  </a:lnTo>
                  <a:lnTo>
                    <a:pt x="2496803" y="4116206"/>
                  </a:lnTo>
                  <a:lnTo>
                    <a:pt x="2489613" y="4119143"/>
                  </a:lnTo>
                  <a:lnTo>
                    <a:pt x="2447296" y="4131879"/>
                  </a:lnTo>
                  <a:lnTo>
                    <a:pt x="2403958" y="4140530"/>
                  </a:lnTo>
                  <a:lnTo>
                    <a:pt x="2359919" y="4145016"/>
                  </a:lnTo>
                  <a:lnTo>
                    <a:pt x="2315498" y="4145258"/>
                  </a:lnTo>
                  <a:lnTo>
                    <a:pt x="2271013" y="4141176"/>
                  </a:lnTo>
                  <a:lnTo>
                    <a:pt x="2251162" y="4137368"/>
                  </a:lnTo>
                  <a:close/>
                </a:path>
              </a:pathLst>
            </a:custGeom>
            <a:solidFill>
              <a:srgbClr val="E8E8E8"/>
            </a:solidFill>
          </p:spPr>
          <p:txBody>
            <a:bodyPr wrap="square" lIns="0" tIns="0" rIns="0" bIns="0" rtlCol="0"/>
            <a:lstStyle/>
            <a:p>
              <a:endParaRPr dirty="0"/>
            </a:p>
          </p:txBody>
        </p:sp>
        <p:sp>
          <p:nvSpPr>
            <p:cNvPr id="23" name="object 23"/>
            <p:cNvSpPr/>
            <p:nvPr/>
          </p:nvSpPr>
          <p:spPr>
            <a:xfrm>
              <a:off x="0" y="3172269"/>
              <a:ext cx="3128010" cy="6578600"/>
            </a:xfrm>
            <a:custGeom>
              <a:avLst/>
              <a:gdLst/>
              <a:ahLst/>
              <a:cxnLst/>
              <a:rect l="l" t="t" r="r" b="b"/>
              <a:pathLst>
                <a:path w="3128010" h="6578600">
                  <a:moveTo>
                    <a:pt x="0" y="1275631"/>
                  </a:moveTo>
                  <a:lnTo>
                    <a:pt x="0" y="964540"/>
                  </a:lnTo>
                  <a:lnTo>
                    <a:pt x="453972" y="208447"/>
                  </a:lnTo>
                  <a:lnTo>
                    <a:pt x="480208" y="169629"/>
                  </a:lnTo>
                  <a:lnTo>
                    <a:pt x="509880" y="134570"/>
                  </a:lnTo>
                  <a:lnTo>
                    <a:pt x="542619" y="103353"/>
                  </a:lnTo>
                  <a:lnTo>
                    <a:pt x="578063" y="76069"/>
                  </a:lnTo>
                  <a:lnTo>
                    <a:pt x="615852" y="52809"/>
                  </a:lnTo>
                  <a:lnTo>
                    <a:pt x="655625" y="33661"/>
                  </a:lnTo>
                  <a:lnTo>
                    <a:pt x="697023" y="18716"/>
                  </a:lnTo>
                  <a:lnTo>
                    <a:pt x="739684" y="8064"/>
                  </a:lnTo>
                  <a:lnTo>
                    <a:pt x="783248" y="1795"/>
                  </a:lnTo>
                  <a:lnTo>
                    <a:pt x="827354" y="0"/>
                  </a:lnTo>
                  <a:lnTo>
                    <a:pt x="871642" y="2767"/>
                  </a:lnTo>
                  <a:lnTo>
                    <a:pt x="915751" y="10187"/>
                  </a:lnTo>
                  <a:lnTo>
                    <a:pt x="959321" y="22351"/>
                  </a:lnTo>
                  <a:lnTo>
                    <a:pt x="1001991" y="39348"/>
                  </a:lnTo>
                  <a:lnTo>
                    <a:pt x="1043400" y="61268"/>
                  </a:lnTo>
                  <a:lnTo>
                    <a:pt x="1196394" y="153126"/>
                  </a:lnTo>
                  <a:lnTo>
                    <a:pt x="820824" y="153126"/>
                  </a:lnTo>
                  <a:lnTo>
                    <a:pt x="777506" y="156378"/>
                  </a:lnTo>
                  <a:lnTo>
                    <a:pt x="735470" y="166873"/>
                  </a:lnTo>
                  <a:lnTo>
                    <a:pt x="695707" y="184366"/>
                  </a:lnTo>
                  <a:lnTo>
                    <a:pt x="659209" y="208608"/>
                  </a:lnTo>
                  <a:lnTo>
                    <a:pt x="626966" y="239352"/>
                  </a:lnTo>
                  <a:lnTo>
                    <a:pt x="599971" y="276350"/>
                  </a:lnTo>
                  <a:lnTo>
                    <a:pt x="0" y="1275631"/>
                  </a:lnTo>
                  <a:close/>
                </a:path>
                <a:path w="3128010" h="6578600">
                  <a:moveTo>
                    <a:pt x="820824" y="153126"/>
                  </a:moveTo>
                  <a:lnTo>
                    <a:pt x="1196394" y="153126"/>
                  </a:lnTo>
                  <a:lnTo>
                    <a:pt x="2100982" y="696243"/>
                  </a:lnTo>
                  <a:lnTo>
                    <a:pt x="1792882" y="696243"/>
                  </a:lnTo>
                  <a:lnTo>
                    <a:pt x="948560" y="189310"/>
                  </a:lnTo>
                  <a:lnTo>
                    <a:pt x="907344" y="169345"/>
                  </a:lnTo>
                  <a:lnTo>
                    <a:pt x="864434" y="157366"/>
                  </a:lnTo>
                  <a:lnTo>
                    <a:pt x="820824" y="153126"/>
                  </a:lnTo>
                  <a:close/>
                </a:path>
                <a:path w="3128010" h="6578600">
                  <a:moveTo>
                    <a:pt x="1690431" y="696243"/>
                  </a:moveTo>
                  <a:lnTo>
                    <a:pt x="2100982" y="696243"/>
                  </a:lnTo>
                  <a:lnTo>
                    <a:pt x="2504099" y="938276"/>
                  </a:lnTo>
                  <a:lnTo>
                    <a:pt x="2097288" y="938276"/>
                  </a:lnTo>
                  <a:lnTo>
                    <a:pt x="1699941" y="699708"/>
                  </a:lnTo>
                  <a:lnTo>
                    <a:pt x="1690431" y="696243"/>
                  </a:lnTo>
                  <a:close/>
                </a:path>
                <a:path w="3128010" h="6578600">
                  <a:moveTo>
                    <a:pt x="2136012" y="1022589"/>
                  </a:moveTo>
                  <a:lnTo>
                    <a:pt x="1672993" y="744591"/>
                  </a:lnTo>
                  <a:lnTo>
                    <a:pt x="1989814" y="934812"/>
                  </a:lnTo>
                  <a:lnTo>
                    <a:pt x="1999324" y="938276"/>
                  </a:lnTo>
                  <a:lnTo>
                    <a:pt x="2504099" y="938276"/>
                  </a:lnTo>
                  <a:lnTo>
                    <a:pt x="2568140" y="976726"/>
                  </a:lnTo>
                  <a:lnTo>
                    <a:pt x="2179463" y="976726"/>
                  </a:lnTo>
                  <a:lnTo>
                    <a:pt x="2164712" y="977411"/>
                  </a:lnTo>
                  <a:lnTo>
                    <a:pt x="2151098" y="983493"/>
                  </a:lnTo>
                  <a:lnTo>
                    <a:pt x="2140578" y="994799"/>
                  </a:lnTo>
                  <a:lnTo>
                    <a:pt x="2135358" y="1009288"/>
                  </a:lnTo>
                  <a:lnTo>
                    <a:pt x="2136012" y="1022589"/>
                  </a:lnTo>
                  <a:close/>
                </a:path>
                <a:path w="3128010" h="6578600">
                  <a:moveTo>
                    <a:pt x="2179463" y="976726"/>
                  </a:moveTo>
                  <a:lnTo>
                    <a:pt x="2568140" y="976726"/>
                  </a:lnTo>
                  <a:lnTo>
                    <a:pt x="2694904" y="1052836"/>
                  </a:lnTo>
                  <a:lnTo>
                    <a:pt x="2312022" y="1052836"/>
                  </a:lnTo>
                  <a:lnTo>
                    <a:pt x="2193395" y="981612"/>
                  </a:lnTo>
                  <a:lnTo>
                    <a:pt x="2179463" y="976726"/>
                  </a:lnTo>
                  <a:close/>
                </a:path>
                <a:path w="3128010" h="6578600">
                  <a:moveTo>
                    <a:pt x="2503374" y="1257522"/>
                  </a:moveTo>
                  <a:lnTo>
                    <a:pt x="2153765" y="1047616"/>
                  </a:lnTo>
                  <a:lnTo>
                    <a:pt x="2168254" y="1052836"/>
                  </a:lnTo>
                  <a:lnTo>
                    <a:pt x="2694904" y="1052836"/>
                  </a:lnTo>
                  <a:lnTo>
                    <a:pt x="2877734" y="1162607"/>
                  </a:lnTo>
                  <a:lnTo>
                    <a:pt x="2569634" y="1162607"/>
                  </a:lnTo>
                  <a:lnTo>
                    <a:pt x="2533967" y="1222012"/>
                  </a:lnTo>
                  <a:lnTo>
                    <a:pt x="2504475" y="1256847"/>
                  </a:lnTo>
                  <a:lnTo>
                    <a:pt x="2503374" y="1257522"/>
                  </a:lnTo>
                  <a:close/>
                </a:path>
                <a:path w="3128010" h="6578600">
                  <a:moveTo>
                    <a:pt x="2569634" y="1162607"/>
                  </a:moveTo>
                  <a:lnTo>
                    <a:pt x="2877734" y="1162607"/>
                  </a:lnTo>
                  <a:lnTo>
                    <a:pt x="2919249" y="1187533"/>
                  </a:lnTo>
                  <a:lnTo>
                    <a:pt x="2958061" y="1213778"/>
                  </a:lnTo>
                  <a:lnTo>
                    <a:pt x="2993121" y="1243451"/>
                  </a:lnTo>
                  <a:lnTo>
                    <a:pt x="3024337" y="1276189"/>
                  </a:lnTo>
                  <a:lnTo>
                    <a:pt x="3051621" y="1311633"/>
                  </a:lnTo>
                  <a:lnTo>
                    <a:pt x="3074882" y="1349422"/>
                  </a:lnTo>
                  <a:lnTo>
                    <a:pt x="3094030" y="1389196"/>
                  </a:lnTo>
                  <a:lnTo>
                    <a:pt x="3108975" y="1430593"/>
                  </a:lnTo>
                  <a:lnTo>
                    <a:pt x="3119626" y="1473254"/>
                  </a:lnTo>
                  <a:lnTo>
                    <a:pt x="3122709" y="1494675"/>
                  </a:lnTo>
                  <a:lnTo>
                    <a:pt x="2569634" y="1162607"/>
                  </a:lnTo>
                  <a:close/>
                </a:path>
                <a:path w="3128010" h="6578600">
                  <a:moveTo>
                    <a:pt x="157193" y="6314331"/>
                  </a:moveTo>
                  <a:lnTo>
                    <a:pt x="2939172" y="1680813"/>
                  </a:lnTo>
                  <a:lnTo>
                    <a:pt x="2959138" y="1639594"/>
                  </a:lnTo>
                  <a:lnTo>
                    <a:pt x="2971117" y="1596684"/>
                  </a:lnTo>
                  <a:lnTo>
                    <a:pt x="2975357" y="1553075"/>
                  </a:lnTo>
                  <a:lnTo>
                    <a:pt x="2972105" y="1509756"/>
                  </a:lnTo>
                  <a:lnTo>
                    <a:pt x="2961609" y="1467720"/>
                  </a:lnTo>
                  <a:lnTo>
                    <a:pt x="2944117" y="1427957"/>
                  </a:lnTo>
                  <a:lnTo>
                    <a:pt x="2919875" y="1391459"/>
                  </a:lnTo>
                  <a:lnTo>
                    <a:pt x="2889131" y="1359216"/>
                  </a:lnTo>
                  <a:lnTo>
                    <a:pt x="2852133" y="1332221"/>
                  </a:lnTo>
                  <a:lnTo>
                    <a:pt x="3122709" y="1494676"/>
                  </a:lnTo>
                  <a:lnTo>
                    <a:pt x="3125895" y="1516818"/>
                  </a:lnTo>
                  <a:lnTo>
                    <a:pt x="3127691" y="1560924"/>
                  </a:lnTo>
                  <a:lnTo>
                    <a:pt x="3124923" y="1605212"/>
                  </a:lnTo>
                  <a:lnTo>
                    <a:pt x="3117503" y="1649321"/>
                  </a:lnTo>
                  <a:lnTo>
                    <a:pt x="3105339" y="1692891"/>
                  </a:lnTo>
                  <a:lnTo>
                    <a:pt x="3088342" y="1735561"/>
                  </a:lnTo>
                  <a:lnTo>
                    <a:pt x="3066423" y="1776970"/>
                  </a:lnTo>
                  <a:lnTo>
                    <a:pt x="305844" y="6374846"/>
                  </a:lnTo>
                  <a:lnTo>
                    <a:pt x="292024" y="6395284"/>
                  </a:lnTo>
                  <a:lnTo>
                    <a:pt x="157193" y="6314331"/>
                  </a:lnTo>
                  <a:close/>
                </a:path>
                <a:path w="3128010" h="6578600">
                  <a:moveTo>
                    <a:pt x="2337489" y="1271070"/>
                  </a:moveTo>
                  <a:lnTo>
                    <a:pt x="1245774" y="615601"/>
                  </a:lnTo>
                  <a:lnTo>
                    <a:pt x="1210938" y="586108"/>
                  </a:lnTo>
                  <a:lnTo>
                    <a:pt x="1187779" y="548367"/>
                  </a:lnTo>
                  <a:lnTo>
                    <a:pt x="1177132" y="505725"/>
                  </a:lnTo>
                  <a:lnTo>
                    <a:pt x="1179833" y="461528"/>
                  </a:lnTo>
                  <a:lnTo>
                    <a:pt x="1196716" y="419122"/>
                  </a:lnTo>
                  <a:lnTo>
                    <a:pt x="1232382" y="359718"/>
                  </a:lnTo>
                  <a:lnTo>
                    <a:pt x="948563" y="189311"/>
                  </a:lnTo>
                  <a:lnTo>
                    <a:pt x="1792882" y="696243"/>
                  </a:lnTo>
                  <a:lnTo>
                    <a:pt x="1690431" y="696243"/>
                  </a:lnTo>
                  <a:lnTo>
                    <a:pt x="1680500" y="696566"/>
                  </a:lnTo>
                  <a:lnTo>
                    <a:pt x="1671310" y="700702"/>
                  </a:lnTo>
                  <a:lnTo>
                    <a:pt x="1664025" y="708676"/>
                  </a:lnTo>
                  <a:lnTo>
                    <a:pt x="1660412" y="718853"/>
                  </a:lnTo>
                  <a:lnTo>
                    <a:pt x="1661081" y="728909"/>
                  </a:lnTo>
                  <a:lnTo>
                    <a:pt x="1665465" y="737826"/>
                  </a:lnTo>
                  <a:lnTo>
                    <a:pt x="1672993" y="744591"/>
                  </a:lnTo>
                  <a:lnTo>
                    <a:pt x="2136012" y="1022589"/>
                  </a:lnTo>
                  <a:lnTo>
                    <a:pt x="2136080" y="1023977"/>
                  </a:lnTo>
                  <a:lnTo>
                    <a:pt x="2142348" y="1037281"/>
                  </a:lnTo>
                  <a:lnTo>
                    <a:pt x="2153765" y="1047616"/>
                  </a:lnTo>
                  <a:lnTo>
                    <a:pt x="2503374" y="1257522"/>
                  </a:lnTo>
                  <a:lnTo>
                    <a:pt x="2466734" y="1280006"/>
                  </a:lnTo>
                  <a:lnTo>
                    <a:pt x="2424092" y="1290653"/>
                  </a:lnTo>
                  <a:lnTo>
                    <a:pt x="2379894" y="1287953"/>
                  </a:lnTo>
                  <a:lnTo>
                    <a:pt x="2337489" y="1271070"/>
                  </a:lnTo>
                  <a:close/>
                </a:path>
                <a:path w="3128010" h="6578600">
                  <a:moveTo>
                    <a:pt x="2168254" y="1052836"/>
                  </a:moveTo>
                  <a:lnTo>
                    <a:pt x="2182943" y="1052114"/>
                  </a:lnTo>
                  <a:lnTo>
                    <a:pt x="2196248" y="1045846"/>
                  </a:lnTo>
                  <a:lnTo>
                    <a:pt x="2206583" y="1034429"/>
                  </a:lnTo>
                  <a:lnTo>
                    <a:pt x="2211802" y="1019939"/>
                  </a:lnTo>
                  <a:lnTo>
                    <a:pt x="2211080" y="1005250"/>
                  </a:lnTo>
                  <a:lnTo>
                    <a:pt x="2204813" y="991946"/>
                  </a:lnTo>
                  <a:lnTo>
                    <a:pt x="2193395" y="981612"/>
                  </a:lnTo>
                  <a:lnTo>
                    <a:pt x="2312022" y="1052836"/>
                  </a:lnTo>
                  <a:lnTo>
                    <a:pt x="2168254" y="1052836"/>
                  </a:lnTo>
                  <a:close/>
                </a:path>
                <a:path w="3128010" h="6578600">
                  <a:moveTo>
                    <a:pt x="1999324" y="938276"/>
                  </a:moveTo>
                  <a:lnTo>
                    <a:pt x="2009255" y="937953"/>
                  </a:lnTo>
                  <a:lnTo>
                    <a:pt x="2018445" y="933817"/>
                  </a:lnTo>
                  <a:lnTo>
                    <a:pt x="2025730" y="925844"/>
                  </a:lnTo>
                  <a:lnTo>
                    <a:pt x="2029343" y="915666"/>
                  </a:lnTo>
                  <a:lnTo>
                    <a:pt x="2028674" y="905611"/>
                  </a:lnTo>
                  <a:lnTo>
                    <a:pt x="2024290" y="896693"/>
                  </a:lnTo>
                  <a:lnTo>
                    <a:pt x="2016762" y="889928"/>
                  </a:lnTo>
                  <a:lnTo>
                    <a:pt x="2097288" y="938276"/>
                  </a:lnTo>
                  <a:lnTo>
                    <a:pt x="1999324" y="938276"/>
                  </a:lnTo>
                  <a:close/>
                </a:path>
                <a:path w="3128010" h="6578600">
                  <a:moveTo>
                    <a:pt x="0" y="6438347"/>
                  </a:moveTo>
                  <a:lnTo>
                    <a:pt x="0" y="6430346"/>
                  </a:lnTo>
                  <a:lnTo>
                    <a:pt x="23014" y="6424600"/>
                  </a:lnTo>
                  <a:lnTo>
                    <a:pt x="62777" y="6407107"/>
                  </a:lnTo>
                  <a:lnTo>
                    <a:pt x="99275" y="6382865"/>
                  </a:lnTo>
                  <a:lnTo>
                    <a:pt x="131518" y="6352122"/>
                  </a:lnTo>
                  <a:lnTo>
                    <a:pt x="158513" y="6315124"/>
                  </a:lnTo>
                  <a:lnTo>
                    <a:pt x="292024" y="6395284"/>
                  </a:lnTo>
                  <a:lnTo>
                    <a:pt x="279599" y="6413659"/>
                  </a:lnTo>
                  <a:lnTo>
                    <a:pt x="258704" y="6438347"/>
                  </a:lnTo>
                  <a:lnTo>
                    <a:pt x="0" y="6438347"/>
                  </a:lnTo>
                  <a:close/>
                </a:path>
                <a:path w="3128010" h="6578600">
                  <a:moveTo>
                    <a:pt x="0" y="6578120"/>
                  </a:moveTo>
                  <a:lnTo>
                    <a:pt x="0" y="6438347"/>
                  </a:lnTo>
                  <a:lnTo>
                    <a:pt x="258704" y="6438347"/>
                  </a:lnTo>
                  <a:lnTo>
                    <a:pt x="249927" y="6448718"/>
                  </a:lnTo>
                  <a:lnTo>
                    <a:pt x="217188" y="6479935"/>
                  </a:lnTo>
                  <a:lnTo>
                    <a:pt x="181744" y="6507219"/>
                  </a:lnTo>
                  <a:lnTo>
                    <a:pt x="143955" y="6530479"/>
                  </a:lnTo>
                  <a:lnTo>
                    <a:pt x="104182" y="6549627"/>
                  </a:lnTo>
                  <a:lnTo>
                    <a:pt x="62784" y="6564572"/>
                  </a:lnTo>
                  <a:lnTo>
                    <a:pt x="20123" y="6575224"/>
                  </a:lnTo>
                  <a:lnTo>
                    <a:pt x="0" y="6578120"/>
                  </a:lnTo>
                  <a:close/>
                </a:path>
              </a:pathLst>
            </a:custGeom>
            <a:solidFill>
              <a:srgbClr val="000000"/>
            </a:solidFill>
          </p:spPr>
          <p:txBody>
            <a:bodyPr wrap="square" lIns="0" tIns="0" rIns="0" bIns="0" rtlCol="0"/>
            <a:lstStyle/>
            <a:p>
              <a:endParaRPr dirty="0"/>
            </a:p>
          </p:txBody>
        </p:sp>
        <p:sp>
          <p:nvSpPr>
            <p:cNvPr id="25" name="object 25"/>
            <p:cNvSpPr/>
            <p:nvPr/>
          </p:nvSpPr>
          <p:spPr>
            <a:xfrm>
              <a:off x="1660411" y="3868512"/>
              <a:ext cx="368935" cy="242570"/>
            </a:xfrm>
            <a:custGeom>
              <a:avLst/>
              <a:gdLst/>
              <a:ahLst/>
              <a:cxnLst/>
              <a:rect l="l" t="t" r="r" b="b"/>
              <a:pathLst>
                <a:path w="368935" h="242570">
                  <a:moveTo>
                    <a:pt x="329402" y="238568"/>
                  </a:moveTo>
                  <a:lnTo>
                    <a:pt x="12580" y="48347"/>
                  </a:lnTo>
                  <a:lnTo>
                    <a:pt x="5052" y="41582"/>
                  </a:lnTo>
                  <a:lnTo>
                    <a:pt x="669" y="32665"/>
                  </a:lnTo>
                  <a:lnTo>
                    <a:pt x="0" y="22609"/>
                  </a:lnTo>
                  <a:lnTo>
                    <a:pt x="3613" y="12432"/>
                  </a:lnTo>
                  <a:lnTo>
                    <a:pt x="10898" y="4458"/>
                  </a:lnTo>
                  <a:lnTo>
                    <a:pt x="20087" y="323"/>
                  </a:lnTo>
                  <a:lnTo>
                    <a:pt x="30019" y="0"/>
                  </a:lnTo>
                  <a:lnTo>
                    <a:pt x="39528" y="3464"/>
                  </a:lnTo>
                  <a:lnTo>
                    <a:pt x="356350" y="193685"/>
                  </a:lnTo>
                  <a:lnTo>
                    <a:pt x="363878" y="200449"/>
                  </a:lnTo>
                  <a:lnTo>
                    <a:pt x="368261" y="209367"/>
                  </a:lnTo>
                  <a:lnTo>
                    <a:pt x="368931" y="219423"/>
                  </a:lnTo>
                  <a:lnTo>
                    <a:pt x="365318" y="229601"/>
                  </a:lnTo>
                  <a:lnTo>
                    <a:pt x="358033" y="237574"/>
                  </a:lnTo>
                  <a:lnTo>
                    <a:pt x="348843" y="241709"/>
                  </a:lnTo>
                  <a:lnTo>
                    <a:pt x="338912" y="242032"/>
                  </a:lnTo>
                  <a:lnTo>
                    <a:pt x="329402" y="238568"/>
                  </a:lnTo>
                  <a:close/>
                </a:path>
              </a:pathLst>
            </a:custGeom>
            <a:solidFill>
              <a:srgbClr val="606060"/>
            </a:solidFill>
          </p:spPr>
          <p:txBody>
            <a:bodyPr wrap="square" lIns="0" tIns="0" rIns="0" bIns="0" rtlCol="0"/>
            <a:lstStyle/>
            <a:p>
              <a:endParaRPr dirty="0"/>
            </a:p>
          </p:txBody>
        </p:sp>
        <p:pic>
          <p:nvPicPr>
            <p:cNvPr id="26" name="object 26"/>
            <p:cNvPicPr/>
            <p:nvPr/>
          </p:nvPicPr>
          <p:blipFill>
            <a:blip r:embed="rId12" cstate="print"/>
            <a:stretch>
              <a:fillRect/>
            </a:stretch>
          </p:blipFill>
          <p:spPr>
            <a:xfrm>
              <a:off x="87361" y="3678368"/>
              <a:ext cx="149186" cy="226408"/>
            </a:xfrm>
            <a:prstGeom prst="rect">
              <a:avLst/>
            </a:prstGeom>
          </p:spPr>
        </p:pic>
        <p:pic>
          <p:nvPicPr>
            <p:cNvPr id="27" name="object 27"/>
            <p:cNvPicPr/>
            <p:nvPr/>
          </p:nvPicPr>
          <p:blipFill>
            <a:blip r:embed="rId13" cstate="print"/>
            <a:stretch>
              <a:fillRect/>
            </a:stretch>
          </p:blipFill>
          <p:spPr>
            <a:xfrm>
              <a:off x="2135458" y="4148762"/>
              <a:ext cx="76243" cy="76243"/>
            </a:xfrm>
            <a:prstGeom prst="rect">
              <a:avLst/>
            </a:prstGeom>
          </p:spPr>
        </p:pic>
        <p:sp>
          <p:nvSpPr>
            <p:cNvPr id="28" name="object 28"/>
            <p:cNvSpPr/>
            <p:nvPr/>
          </p:nvSpPr>
          <p:spPr>
            <a:xfrm>
              <a:off x="0" y="4068190"/>
              <a:ext cx="2606675" cy="2381250"/>
            </a:xfrm>
            <a:custGeom>
              <a:avLst/>
              <a:gdLst/>
              <a:ahLst/>
              <a:cxnLst/>
              <a:rect l="l" t="t" r="r" b="b"/>
              <a:pathLst>
                <a:path w="2606675" h="2381250">
                  <a:moveTo>
                    <a:pt x="4318" y="1600"/>
                  </a:moveTo>
                  <a:lnTo>
                    <a:pt x="0" y="0"/>
                  </a:lnTo>
                  <a:lnTo>
                    <a:pt x="0" y="8801"/>
                  </a:lnTo>
                  <a:lnTo>
                    <a:pt x="4318" y="1600"/>
                  </a:lnTo>
                  <a:close/>
                </a:path>
                <a:path w="2606675" h="2381250">
                  <a:moveTo>
                    <a:pt x="2606344" y="1767713"/>
                  </a:moveTo>
                  <a:lnTo>
                    <a:pt x="2605633" y="1754708"/>
                  </a:lnTo>
                  <a:lnTo>
                    <a:pt x="2600147" y="1742897"/>
                  </a:lnTo>
                  <a:lnTo>
                    <a:pt x="2590317" y="1733842"/>
                  </a:lnTo>
                  <a:lnTo>
                    <a:pt x="2204326" y="2376728"/>
                  </a:lnTo>
                  <a:lnTo>
                    <a:pt x="2216937" y="2381161"/>
                  </a:lnTo>
                  <a:lnTo>
                    <a:pt x="2229942" y="2380437"/>
                  </a:lnTo>
                  <a:lnTo>
                    <a:pt x="2241766" y="2374963"/>
                  </a:lnTo>
                  <a:lnTo>
                    <a:pt x="2250808" y="2365121"/>
                  </a:lnTo>
                  <a:lnTo>
                    <a:pt x="2601925" y="1780324"/>
                  </a:lnTo>
                  <a:lnTo>
                    <a:pt x="2606344" y="1767713"/>
                  </a:lnTo>
                  <a:close/>
                </a:path>
              </a:pathLst>
            </a:custGeom>
            <a:solidFill>
              <a:srgbClr val="B8B8B8"/>
            </a:solidFill>
          </p:spPr>
          <p:txBody>
            <a:bodyPr wrap="square" lIns="0" tIns="0" rIns="0" bIns="0" rtlCol="0"/>
            <a:lstStyle/>
            <a:p>
              <a:endParaRPr dirty="0"/>
            </a:p>
          </p:txBody>
        </p:sp>
        <p:sp>
          <p:nvSpPr>
            <p:cNvPr id="29" name="object 29"/>
            <p:cNvSpPr/>
            <p:nvPr/>
          </p:nvSpPr>
          <p:spPr>
            <a:xfrm>
              <a:off x="0" y="3141637"/>
              <a:ext cx="3159125" cy="6640195"/>
            </a:xfrm>
            <a:custGeom>
              <a:avLst/>
              <a:gdLst/>
              <a:ahLst/>
              <a:cxnLst/>
              <a:rect l="l" t="t" r="r" b="b"/>
              <a:pathLst>
                <a:path w="3159125" h="6640195">
                  <a:moveTo>
                    <a:pt x="827325" y="30680"/>
                  </a:moveTo>
                  <a:lnTo>
                    <a:pt x="985778" y="30680"/>
                  </a:lnTo>
                  <a:lnTo>
                    <a:pt x="1059251" y="65498"/>
                  </a:lnTo>
                  <a:lnTo>
                    <a:pt x="2936421" y="1192556"/>
                  </a:lnTo>
                  <a:lnTo>
                    <a:pt x="2981609" y="1223371"/>
                  </a:lnTo>
                  <a:lnTo>
                    <a:pt x="3022036" y="1258461"/>
                  </a:lnTo>
                  <a:lnTo>
                    <a:pt x="3057562" y="1297393"/>
                  </a:lnTo>
                  <a:lnTo>
                    <a:pt x="3062403" y="1304115"/>
                  </a:lnTo>
                  <a:lnTo>
                    <a:pt x="1043400" y="91900"/>
                  </a:lnTo>
                  <a:lnTo>
                    <a:pt x="1001990" y="69980"/>
                  </a:lnTo>
                  <a:lnTo>
                    <a:pt x="959319" y="52986"/>
                  </a:lnTo>
                  <a:lnTo>
                    <a:pt x="915745" y="40830"/>
                  </a:lnTo>
                  <a:lnTo>
                    <a:pt x="871627" y="33424"/>
                  </a:lnTo>
                  <a:lnTo>
                    <a:pt x="827325" y="30680"/>
                  </a:lnTo>
                  <a:close/>
                </a:path>
                <a:path w="3159125" h="6640195">
                  <a:moveTo>
                    <a:pt x="0" y="995172"/>
                  </a:moveTo>
                  <a:lnTo>
                    <a:pt x="0" y="935347"/>
                  </a:lnTo>
                  <a:lnTo>
                    <a:pt x="427561" y="223222"/>
                  </a:lnTo>
                  <a:lnTo>
                    <a:pt x="453616" y="184313"/>
                  </a:lnTo>
                  <a:lnTo>
                    <a:pt x="483037" y="148772"/>
                  </a:lnTo>
                  <a:lnTo>
                    <a:pt x="515262" y="116038"/>
                  </a:lnTo>
                  <a:lnTo>
                    <a:pt x="555525" y="85154"/>
                  </a:lnTo>
                  <a:lnTo>
                    <a:pt x="588853" y="64137"/>
                  </a:lnTo>
                  <a:lnTo>
                    <a:pt x="628073" y="43684"/>
                  </a:lnTo>
                  <a:lnTo>
                    <a:pt x="663998" y="27876"/>
                  </a:lnTo>
                  <a:lnTo>
                    <a:pt x="711757" y="13110"/>
                  </a:lnTo>
                  <a:lnTo>
                    <a:pt x="722378" y="11125"/>
                  </a:lnTo>
                  <a:lnTo>
                    <a:pt x="743917" y="6659"/>
                  </a:lnTo>
                  <a:lnTo>
                    <a:pt x="754538" y="4673"/>
                  </a:lnTo>
                  <a:lnTo>
                    <a:pt x="805444" y="0"/>
                  </a:lnTo>
                  <a:lnTo>
                    <a:pt x="857134" y="1085"/>
                  </a:lnTo>
                  <a:lnTo>
                    <a:pt x="908982" y="8052"/>
                  </a:lnTo>
                  <a:lnTo>
                    <a:pt x="960367" y="21028"/>
                  </a:lnTo>
                  <a:lnTo>
                    <a:pt x="985778" y="30680"/>
                  </a:lnTo>
                  <a:lnTo>
                    <a:pt x="827325" y="30680"/>
                  </a:lnTo>
                  <a:lnTo>
                    <a:pt x="783197" y="32512"/>
                  </a:lnTo>
                  <a:lnTo>
                    <a:pt x="739603" y="38830"/>
                  </a:lnTo>
                  <a:lnTo>
                    <a:pt x="696903" y="49548"/>
                  </a:lnTo>
                  <a:lnTo>
                    <a:pt x="655454" y="64578"/>
                  </a:lnTo>
                  <a:lnTo>
                    <a:pt x="615617" y="83832"/>
                  </a:lnTo>
                  <a:lnTo>
                    <a:pt x="577750" y="107222"/>
                  </a:lnTo>
                  <a:lnTo>
                    <a:pt x="542213" y="134661"/>
                  </a:lnTo>
                  <a:lnTo>
                    <a:pt x="509364" y="166061"/>
                  </a:lnTo>
                  <a:lnTo>
                    <a:pt x="479564" y="201335"/>
                  </a:lnTo>
                  <a:lnTo>
                    <a:pt x="454034" y="239116"/>
                  </a:lnTo>
                  <a:lnTo>
                    <a:pt x="0" y="995172"/>
                  </a:lnTo>
                  <a:close/>
                </a:path>
                <a:path w="3159125" h="6640195">
                  <a:moveTo>
                    <a:pt x="0" y="6615241"/>
                  </a:moveTo>
                  <a:lnTo>
                    <a:pt x="0" y="6609958"/>
                  </a:lnTo>
                  <a:lnTo>
                    <a:pt x="19330" y="6607176"/>
                  </a:lnTo>
                  <a:lnTo>
                    <a:pt x="61991" y="6596524"/>
                  </a:lnTo>
                  <a:lnTo>
                    <a:pt x="103389" y="6581579"/>
                  </a:lnTo>
                  <a:lnTo>
                    <a:pt x="143163" y="6562432"/>
                  </a:lnTo>
                  <a:lnTo>
                    <a:pt x="180952" y="6539171"/>
                  </a:lnTo>
                  <a:lnTo>
                    <a:pt x="216396" y="6511887"/>
                  </a:lnTo>
                  <a:lnTo>
                    <a:pt x="249134" y="6480670"/>
                  </a:lnTo>
                  <a:lnTo>
                    <a:pt x="278806" y="6445611"/>
                  </a:lnTo>
                  <a:lnTo>
                    <a:pt x="305052" y="6406798"/>
                  </a:lnTo>
                  <a:lnTo>
                    <a:pt x="3066423" y="1807602"/>
                  </a:lnTo>
                  <a:lnTo>
                    <a:pt x="3088335" y="1766207"/>
                  </a:lnTo>
                  <a:lnTo>
                    <a:pt x="3105339" y="1723523"/>
                  </a:lnTo>
                  <a:lnTo>
                    <a:pt x="3117503" y="1679953"/>
                  </a:lnTo>
                  <a:lnTo>
                    <a:pt x="3124924" y="1635844"/>
                  </a:lnTo>
                  <a:lnTo>
                    <a:pt x="3127691" y="1591556"/>
                  </a:lnTo>
                  <a:lnTo>
                    <a:pt x="3125895" y="1547450"/>
                  </a:lnTo>
                  <a:lnTo>
                    <a:pt x="3119626" y="1503886"/>
                  </a:lnTo>
                  <a:lnTo>
                    <a:pt x="3108975" y="1461225"/>
                  </a:lnTo>
                  <a:lnTo>
                    <a:pt x="3094030" y="1419828"/>
                  </a:lnTo>
                  <a:lnTo>
                    <a:pt x="3074882" y="1380054"/>
                  </a:lnTo>
                  <a:lnTo>
                    <a:pt x="3051621" y="1342265"/>
                  </a:lnTo>
                  <a:lnTo>
                    <a:pt x="3024337" y="1306821"/>
                  </a:lnTo>
                  <a:lnTo>
                    <a:pt x="2993121" y="1274083"/>
                  </a:lnTo>
                  <a:lnTo>
                    <a:pt x="2958061" y="1244411"/>
                  </a:lnTo>
                  <a:lnTo>
                    <a:pt x="2919249" y="1218165"/>
                  </a:lnTo>
                  <a:lnTo>
                    <a:pt x="1043400" y="91900"/>
                  </a:lnTo>
                  <a:lnTo>
                    <a:pt x="3062403" y="1304115"/>
                  </a:lnTo>
                  <a:lnTo>
                    <a:pt x="3088048" y="1339734"/>
                  </a:lnTo>
                  <a:lnTo>
                    <a:pt x="3113354" y="1385052"/>
                  </a:lnTo>
                  <a:lnTo>
                    <a:pt x="3133342" y="1432914"/>
                  </a:lnTo>
                  <a:lnTo>
                    <a:pt x="3146004" y="1474640"/>
                  </a:lnTo>
                  <a:lnTo>
                    <a:pt x="3154754" y="1523585"/>
                  </a:lnTo>
                  <a:lnTo>
                    <a:pt x="3158357" y="1562874"/>
                  </a:lnTo>
                  <a:lnTo>
                    <a:pt x="3159037" y="1606610"/>
                  </a:lnTo>
                  <a:lnTo>
                    <a:pt x="3158604" y="1617659"/>
                  </a:lnTo>
                  <a:lnTo>
                    <a:pt x="3153178" y="1662359"/>
                  </a:lnTo>
                  <a:lnTo>
                    <a:pt x="3143126" y="1707004"/>
                  </a:lnTo>
                  <a:lnTo>
                    <a:pt x="3124481" y="1760632"/>
                  </a:lnTo>
                  <a:lnTo>
                    <a:pt x="3104664" y="1802613"/>
                  </a:lnTo>
                  <a:lnTo>
                    <a:pt x="331386" y="6422610"/>
                  </a:lnTo>
                  <a:lnTo>
                    <a:pt x="305993" y="6460433"/>
                  </a:lnTo>
                  <a:lnTo>
                    <a:pt x="276489" y="6496008"/>
                  </a:lnTo>
                  <a:lnTo>
                    <a:pt x="244053" y="6527975"/>
                  </a:lnTo>
                  <a:lnTo>
                    <a:pt x="209003" y="6556255"/>
                  </a:lnTo>
                  <a:lnTo>
                    <a:pt x="171658" y="6580769"/>
                  </a:lnTo>
                  <a:lnTo>
                    <a:pt x="132336" y="6601436"/>
                  </a:lnTo>
                  <a:lnTo>
                    <a:pt x="98546" y="6615241"/>
                  </a:lnTo>
                  <a:lnTo>
                    <a:pt x="0" y="6615241"/>
                  </a:lnTo>
                  <a:close/>
                </a:path>
                <a:path w="3159125" h="6640195">
                  <a:moveTo>
                    <a:pt x="0" y="6640145"/>
                  </a:moveTo>
                  <a:lnTo>
                    <a:pt x="0" y="6615241"/>
                  </a:lnTo>
                  <a:lnTo>
                    <a:pt x="98546" y="6615241"/>
                  </a:lnTo>
                  <a:lnTo>
                    <a:pt x="91357" y="6618178"/>
                  </a:lnTo>
                  <a:lnTo>
                    <a:pt x="49040" y="6630914"/>
                  </a:lnTo>
                  <a:lnTo>
                    <a:pt x="5702" y="6639564"/>
                  </a:lnTo>
                  <a:lnTo>
                    <a:pt x="0" y="6640145"/>
                  </a:lnTo>
                  <a:close/>
                </a:path>
              </a:pathLst>
            </a:custGeom>
            <a:solidFill>
              <a:srgbClr val="E8E8E8"/>
            </a:solidFill>
          </p:spPr>
          <p:txBody>
            <a:bodyPr wrap="square" lIns="0" tIns="0" rIns="0" bIns="0" rtlCol="0"/>
            <a:lstStyle/>
            <a:p>
              <a:endParaRPr dirty="0"/>
            </a:p>
          </p:txBody>
        </p:sp>
      </p:grpSp>
      <p:pic>
        <p:nvPicPr>
          <p:cNvPr id="30" name="object 30"/>
          <p:cNvPicPr/>
          <p:nvPr/>
        </p:nvPicPr>
        <p:blipFill>
          <a:blip r:embed="rId14" cstate="print"/>
          <a:stretch>
            <a:fillRect/>
          </a:stretch>
        </p:blipFill>
        <p:spPr>
          <a:xfrm>
            <a:off x="9745941" y="3009900"/>
            <a:ext cx="1114424" cy="276224"/>
          </a:xfrm>
          <a:prstGeom prst="rect">
            <a:avLst/>
          </a:prstGeom>
        </p:spPr>
      </p:pic>
      <p:sp>
        <p:nvSpPr>
          <p:cNvPr id="34" name="object 34"/>
          <p:cNvSpPr txBox="1">
            <a:spLocks noGrp="1"/>
          </p:cNvSpPr>
          <p:nvPr>
            <p:ph type="title"/>
          </p:nvPr>
        </p:nvSpPr>
        <p:spPr>
          <a:xfrm>
            <a:off x="9729899" y="1112998"/>
            <a:ext cx="4138501" cy="1744502"/>
          </a:xfrm>
          <a:prstGeom prst="rect">
            <a:avLst/>
          </a:prstGeom>
        </p:spPr>
        <p:txBody>
          <a:bodyPr vert="horz" wrap="square" lIns="0" tIns="111760" rIns="0" bIns="0" rtlCol="0">
            <a:spAutoFit/>
          </a:bodyPr>
          <a:lstStyle/>
          <a:p>
            <a:pPr marL="12700" marR="5080">
              <a:lnSpc>
                <a:spcPts val="6150"/>
              </a:lnSpc>
              <a:spcBef>
                <a:spcPts val="880"/>
              </a:spcBef>
            </a:pPr>
            <a:r>
              <a:rPr lang="en-GB" sz="5700" spc="-320" dirty="0"/>
              <a:t>OUR TEAMATES</a:t>
            </a:r>
            <a:endParaRPr lang="en-GB" sz="5700" dirty="0"/>
          </a:p>
        </p:txBody>
      </p:sp>
      <p:sp>
        <p:nvSpPr>
          <p:cNvPr id="37" name="TextBox 36">
            <a:extLst>
              <a:ext uri="{FF2B5EF4-FFF2-40B4-BE49-F238E27FC236}">
                <a16:creationId xmlns:a16="http://schemas.microsoft.com/office/drawing/2014/main" id="{F33E248A-C815-3607-15D9-AD21277A580D}"/>
              </a:ext>
            </a:extLst>
          </p:cNvPr>
          <p:cNvSpPr txBox="1"/>
          <p:nvPr/>
        </p:nvSpPr>
        <p:spPr>
          <a:xfrm>
            <a:off x="9729899" y="3286124"/>
            <a:ext cx="9144000" cy="6429965"/>
          </a:xfrm>
          <a:prstGeom prst="rect">
            <a:avLst/>
          </a:prstGeom>
          <a:noFill/>
        </p:spPr>
        <p:txBody>
          <a:bodyPr wrap="square">
            <a:spAutoFit/>
          </a:bodyPr>
          <a:lstStyle/>
          <a:p>
            <a:pPr marL="36576" marR="0" algn="l" fontAlgn="ctr">
              <a:lnSpc>
                <a:spcPts val="1365"/>
              </a:lnSpc>
              <a:spcBef>
                <a:spcPts val="0"/>
              </a:spcBef>
              <a:spcAft>
                <a:spcPts val="0"/>
              </a:spcAft>
            </a:pPr>
            <a:endParaRPr lang="en-US" sz="2400" b="1" i="0" u="none" strike="noStrike" dirty="0">
              <a:solidFill>
                <a:schemeClr val="bg1"/>
              </a:solidFill>
              <a:effectLst/>
              <a:latin typeface="Nunito" pitchFamily="2" charset="0"/>
            </a:endParaRPr>
          </a:p>
          <a:p>
            <a:pPr marL="12700" marR="5080" indent="-571500" algn="l" fontAlgn="ctr">
              <a:lnSpc>
                <a:spcPct val="150000"/>
              </a:lnSpc>
              <a:spcBef>
                <a:spcPts val="1050"/>
              </a:spcBef>
              <a:spcAft>
                <a:spcPts val="0"/>
              </a:spcAft>
              <a:buFont typeface="Wingdings" panose="05000000000000000000" pitchFamily="2" charset="2"/>
              <a:buChar char="q"/>
            </a:pPr>
            <a:r>
              <a:rPr lang="en-US" sz="3200" b="1" spc="-20" dirty="0">
                <a:solidFill>
                  <a:schemeClr val="bg1"/>
                </a:solidFill>
                <a:latin typeface="Arial Narrow"/>
                <a:ea typeface="+mj-ea"/>
              </a:rPr>
              <a:t>T.P. Gajasinghe</a:t>
            </a:r>
            <a:r>
              <a:rPr lang="en-GB" sz="3200" b="1" spc="-20" dirty="0">
                <a:solidFill>
                  <a:schemeClr val="bg1"/>
                </a:solidFill>
                <a:latin typeface="Arial Narrow"/>
                <a:ea typeface="+mj-ea"/>
              </a:rPr>
              <a:t>  		</a:t>
            </a:r>
            <a:r>
              <a:rPr lang="en-US" sz="3200" b="1" spc="-20" dirty="0">
                <a:solidFill>
                  <a:schemeClr val="bg1"/>
                </a:solidFill>
                <a:latin typeface="Arial Narrow"/>
                <a:ea typeface="+mj-ea"/>
              </a:rPr>
              <a:t>0715</a:t>
            </a:r>
            <a:endParaRPr lang="en-GB" sz="3200" b="1" spc="-20" dirty="0">
              <a:solidFill>
                <a:schemeClr val="bg1"/>
              </a:solidFill>
              <a:latin typeface="Arial Narrow"/>
              <a:ea typeface="+mj-ea"/>
            </a:endParaRPr>
          </a:p>
          <a:p>
            <a:pPr marL="12700" marR="5080" indent="-571500" algn="l" fontAlgn="ctr">
              <a:lnSpc>
                <a:spcPct val="150000"/>
              </a:lnSpc>
              <a:spcBef>
                <a:spcPts val="1050"/>
              </a:spcBef>
              <a:spcAft>
                <a:spcPts val="0"/>
              </a:spcAft>
              <a:buFont typeface="Wingdings" panose="05000000000000000000" pitchFamily="2" charset="2"/>
              <a:buChar char="q"/>
            </a:pPr>
            <a:r>
              <a:rPr lang="en-US" sz="3200" b="1" spc="-20" dirty="0">
                <a:solidFill>
                  <a:schemeClr val="bg1"/>
                </a:solidFill>
                <a:latin typeface="Arial Narrow"/>
                <a:ea typeface="+mj-ea"/>
              </a:rPr>
              <a:t>S.I.A. Ahamed</a:t>
            </a:r>
            <a:r>
              <a:rPr lang="en-GB" sz="3200" b="1" spc="-20" dirty="0">
                <a:solidFill>
                  <a:schemeClr val="bg1"/>
                </a:solidFill>
                <a:latin typeface="Arial Narrow"/>
                <a:ea typeface="+mj-ea"/>
              </a:rPr>
              <a:t>       		</a:t>
            </a:r>
            <a:r>
              <a:rPr lang="en-US" sz="3200" b="1" spc="-20" dirty="0">
                <a:solidFill>
                  <a:schemeClr val="bg1"/>
                </a:solidFill>
                <a:latin typeface="Arial Narrow"/>
                <a:ea typeface="+mj-ea"/>
              </a:rPr>
              <a:t>0959</a:t>
            </a:r>
            <a:endParaRPr lang="en-GB" sz="3200" b="1" spc="-20" dirty="0">
              <a:solidFill>
                <a:schemeClr val="bg1"/>
              </a:solidFill>
              <a:latin typeface="Arial Narrow"/>
              <a:ea typeface="+mj-ea"/>
            </a:endParaRPr>
          </a:p>
          <a:p>
            <a:pPr marL="12700" marR="5080" indent="-571500" algn="l" fontAlgn="ctr">
              <a:lnSpc>
                <a:spcPct val="150000"/>
              </a:lnSpc>
              <a:spcBef>
                <a:spcPts val="1050"/>
              </a:spcBef>
              <a:spcAft>
                <a:spcPts val="0"/>
              </a:spcAft>
              <a:buFont typeface="Wingdings" panose="05000000000000000000" pitchFamily="2" charset="2"/>
              <a:buChar char="q"/>
            </a:pPr>
            <a:r>
              <a:rPr lang="en-US" sz="3200" b="1" spc="-20" dirty="0">
                <a:solidFill>
                  <a:schemeClr val="bg1"/>
                </a:solidFill>
                <a:latin typeface="Arial Narrow"/>
                <a:ea typeface="+mj-ea"/>
              </a:rPr>
              <a:t>W.A.L.S. Ariyasena</a:t>
            </a:r>
            <a:r>
              <a:rPr lang="en-GB" sz="3200" b="1" spc="-20" dirty="0">
                <a:solidFill>
                  <a:schemeClr val="bg1"/>
                </a:solidFill>
                <a:latin typeface="Arial Narrow"/>
                <a:ea typeface="+mj-ea"/>
              </a:rPr>
              <a:t> 		</a:t>
            </a:r>
            <a:r>
              <a:rPr lang="en-US" sz="3200" b="1" spc="-20" dirty="0">
                <a:solidFill>
                  <a:schemeClr val="bg1"/>
                </a:solidFill>
                <a:latin typeface="Arial Narrow"/>
                <a:ea typeface="+mj-ea"/>
              </a:rPr>
              <a:t>0962</a:t>
            </a:r>
            <a:endParaRPr lang="en-GB" sz="3200" b="1" spc="-20" dirty="0">
              <a:solidFill>
                <a:schemeClr val="bg1"/>
              </a:solidFill>
              <a:latin typeface="Arial Narrow"/>
              <a:ea typeface="+mj-ea"/>
            </a:endParaRPr>
          </a:p>
          <a:p>
            <a:pPr marL="12700" marR="5080" indent="-571500" algn="l" fontAlgn="ctr">
              <a:lnSpc>
                <a:spcPct val="150000"/>
              </a:lnSpc>
              <a:spcBef>
                <a:spcPts val="1050"/>
              </a:spcBef>
              <a:spcAft>
                <a:spcPts val="0"/>
              </a:spcAft>
              <a:buFont typeface="Wingdings" panose="05000000000000000000" pitchFamily="2" charset="2"/>
              <a:buChar char="q"/>
            </a:pPr>
            <a:r>
              <a:rPr lang="en-US" sz="3200" b="1" spc="-20" dirty="0">
                <a:solidFill>
                  <a:schemeClr val="bg1"/>
                </a:solidFill>
                <a:latin typeface="Arial Narrow"/>
                <a:ea typeface="+mj-ea"/>
              </a:rPr>
              <a:t>P. Dilakshika</a:t>
            </a:r>
            <a:r>
              <a:rPr lang="en-GB" sz="3200" b="1" spc="-20" dirty="0">
                <a:solidFill>
                  <a:schemeClr val="bg1"/>
                </a:solidFill>
                <a:latin typeface="Arial Narrow"/>
                <a:ea typeface="+mj-ea"/>
              </a:rPr>
              <a:t>			</a:t>
            </a:r>
            <a:r>
              <a:rPr lang="en-US" sz="3200" b="1" spc="-20" dirty="0">
                <a:solidFill>
                  <a:schemeClr val="bg1"/>
                </a:solidFill>
                <a:latin typeface="Arial Narrow"/>
                <a:ea typeface="+mj-ea"/>
              </a:rPr>
              <a:t>0984</a:t>
            </a:r>
            <a:endParaRPr lang="en-GB" sz="3200" b="1" spc="-20" dirty="0">
              <a:solidFill>
                <a:schemeClr val="bg1"/>
              </a:solidFill>
              <a:latin typeface="Arial Narrow"/>
              <a:ea typeface="+mj-ea"/>
            </a:endParaRPr>
          </a:p>
          <a:p>
            <a:pPr marL="12700" marR="5080" indent="-571500" algn="l" fontAlgn="ctr">
              <a:lnSpc>
                <a:spcPct val="150000"/>
              </a:lnSpc>
              <a:spcBef>
                <a:spcPts val="1050"/>
              </a:spcBef>
              <a:spcAft>
                <a:spcPts val="0"/>
              </a:spcAft>
              <a:buFont typeface="Wingdings" panose="05000000000000000000" pitchFamily="2" charset="2"/>
              <a:buChar char="q"/>
            </a:pPr>
            <a:r>
              <a:rPr lang="en-US" sz="3200" b="1" spc="-20" dirty="0">
                <a:solidFill>
                  <a:schemeClr val="bg1"/>
                </a:solidFill>
                <a:latin typeface="Arial Narrow"/>
                <a:ea typeface="+mj-ea"/>
              </a:rPr>
              <a:t>N.A.H.T. Samaranayaka</a:t>
            </a:r>
            <a:r>
              <a:rPr lang="en-GB" sz="3200" b="1" spc="-20" dirty="0">
                <a:solidFill>
                  <a:schemeClr val="bg1"/>
                </a:solidFill>
                <a:latin typeface="Arial Narrow"/>
                <a:ea typeface="+mj-ea"/>
              </a:rPr>
              <a:t>	</a:t>
            </a:r>
            <a:r>
              <a:rPr lang="en-US" sz="3200" b="1" spc="-20" dirty="0">
                <a:solidFill>
                  <a:schemeClr val="bg1"/>
                </a:solidFill>
                <a:latin typeface="Arial Narrow"/>
                <a:ea typeface="+mj-ea"/>
              </a:rPr>
              <a:t>1030</a:t>
            </a:r>
            <a:endParaRPr lang="en-GB" sz="3200" b="1" spc="-20" dirty="0">
              <a:solidFill>
                <a:schemeClr val="bg1"/>
              </a:solidFill>
              <a:latin typeface="Arial Narrow"/>
              <a:ea typeface="+mj-ea"/>
            </a:endParaRPr>
          </a:p>
          <a:p>
            <a:pPr marL="12700" marR="5080" indent="-571500" algn="l" fontAlgn="ctr">
              <a:lnSpc>
                <a:spcPct val="150000"/>
              </a:lnSpc>
              <a:spcBef>
                <a:spcPts val="1050"/>
              </a:spcBef>
              <a:spcAft>
                <a:spcPts val="0"/>
              </a:spcAft>
              <a:buFont typeface="Wingdings" panose="05000000000000000000" pitchFamily="2" charset="2"/>
              <a:buChar char="q"/>
            </a:pPr>
            <a:r>
              <a:rPr lang="en-US" sz="3200" b="1" spc="-20" dirty="0">
                <a:solidFill>
                  <a:schemeClr val="bg1"/>
                </a:solidFill>
                <a:latin typeface="Arial Narrow"/>
                <a:ea typeface="+mj-ea"/>
              </a:rPr>
              <a:t>S.R Sandaruwan</a:t>
            </a:r>
            <a:r>
              <a:rPr lang="en-GB" sz="3200" b="1" spc="-20" dirty="0">
                <a:solidFill>
                  <a:schemeClr val="bg1"/>
                </a:solidFill>
                <a:latin typeface="Arial Narrow"/>
                <a:ea typeface="+mj-ea"/>
              </a:rPr>
              <a:t>		</a:t>
            </a:r>
            <a:r>
              <a:rPr lang="en-US" sz="3200" b="1" spc="-20" dirty="0">
                <a:solidFill>
                  <a:schemeClr val="bg1"/>
                </a:solidFill>
                <a:latin typeface="Arial Narrow"/>
                <a:ea typeface="+mj-ea"/>
              </a:rPr>
              <a:t>1031</a:t>
            </a:r>
            <a:endParaRPr lang="en-GB" sz="3200" b="1" spc="-20" dirty="0">
              <a:solidFill>
                <a:schemeClr val="bg1"/>
              </a:solidFill>
              <a:latin typeface="Arial Narrow"/>
              <a:ea typeface="+mj-ea"/>
            </a:endParaRPr>
          </a:p>
          <a:p>
            <a:pPr marL="12700" marR="5080" indent="-571500" algn="l" fontAlgn="ctr">
              <a:lnSpc>
                <a:spcPct val="150000"/>
              </a:lnSpc>
              <a:spcBef>
                <a:spcPts val="1050"/>
              </a:spcBef>
              <a:spcAft>
                <a:spcPts val="0"/>
              </a:spcAft>
              <a:buFont typeface="Wingdings" panose="05000000000000000000" pitchFamily="2" charset="2"/>
              <a:buChar char="q"/>
            </a:pPr>
            <a:r>
              <a:rPr lang="en-US" sz="3200" b="1" spc="-20" dirty="0">
                <a:solidFill>
                  <a:schemeClr val="bg1"/>
                </a:solidFill>
                <a:latin typeface="Arial Narrow"/>
                <a:ea typeface="+mj-ea"/>
              </a:rPr>
              <a:t>R. Shabilojan</a:t>
            </a:r>
            <a:r>
              <a:rPr lang="en-GB" sz="3200" b="1" spc="-20" dirty="0">
                <a:solidFill>
                  <a:schemeClr val="bg1"/>
                </a:solidFill>
                <a:latin typeface="Arial Narrow"/>
                <a:ea typeface="+mj-ea"/>
              </a:rPr>
              <a:t>			</a:t>
            </a:r>
            <a:r>
              <a:rPr lang="en-US" sz="3200" b="1" spc="-20" dirty="0">
                <a:solidFill>
                  <a:schemeClr val="bg1"/>
                </a:solidFill>
                <a:latin typeface="Arial Narrow"/>
                <a:ea typeface="+mj-ea"/>
              </a:rPr>
              <a:t>1037</a:t>
            </a:r>
            <a:endParaRPr lang="en-GB" sz="4400" b="1" spc="-20" dirty="0">
              <a:solidFill>
                <a:schemeClr val="bg1"/>
              </a:solidFill>
              <a:latin typeface="Arial Narrow"/>
              <a:ea typeface="+mj-ea"/>
            </a:endParaRPr>
          </a:p>
        </p:txBody>
      </p:sp>
      <p:sp>
        <p:nvSpPr>
          <p:cNvPr id="92" name="Rectangle 91">
            <a:extLst>
              <a:ext uri="{FF2B5EF4-FFF2-40B4-BE49-F238E27FC236}">
                <a16:creationId xmlns:a16="http://schemas.microsoft.com/office/drawing/2014/main" id="{40AEBE17-ADF5-E67D-0BF6-B289012C68D7}"/>
              </a:ext>
            </a:extLst>
          </p:cNvPr>
          <p:cNvSpPr/>
          <p:nvPr/>
        </p:nvSpPr>
        <p:spPr>
          <a:xfrm>
            <a:off x="1780404" y="-2084620"/>
            <a:ext cx="6228026" cy="2019300"/>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BFF11701-DB6F-3943-8140-690E51FCD078}"/>
              </a:ext>
            </a:extLst>
          </p:cNvPr>
          <p:cNvSpPr/>
          <p:nvPr/>
        </p:nvSpPr>
        <p:spPr>
          <a:xfrm rot="5400000">
            <a:off x="-4315263" y="6039032"/>
            <a:ext cx="6228026" cy="2286342"/>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ectangle 93">
            <a:extLst>
              <a:ext uri="{FF2B5EF4-FFF2-40B4-BE49-F238E27FC236}">
                <a16:creationId xmlns:a16="http://schemas.microsoft.com/office/drawing/2014/main" id="{9B1EF032-C64B-CA0C-D696-D16CCC5F891E}"/>
              </a:ext>
            </a:extLst>
          </p:cNvPr>
          <p:cNvSpPr/>
          <p:nvPr/>
        </p:nvSpPr>
        <p:spPr>
          <a:xfrm>
            <a:off x="142022" y="10330113"/>
            <a:ext cx="6228026" cy="2286342"/>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0E84D-AB33-F8C7-3F6D-FA5030276248}"/>
            </a:ext>
          </a:extLst>
        </p:cNvPr>
        <p:cNvGrpSpPr/>
        <p:nvPr/>
      </p:nvGrpSpPr>
      <p:grpSpPr>
        <a:xfrm>
          <a:off x="0" y="0"/>
          <a:ext cx="0" cy="0"/>
          <a:chOff x="0" y="0"/>
          <a:chExt cx="0" cy="0"/>
        </a:xfrm>
      </p:grpSpPr>
      <p:pic>
        <p:nvPicPr>
          <p:cNvPr id="1030" name="Picture 6" descr="Late blight of potato and tomato: declared pest | Agriculture and Food">
            <a:extLst>
              <a:ext uri="{FF2B5EF4-FFF2-40B4-BE49-F238E27FC236}">
                <a16:creationId xmlns:a16="http://schemas.microsoft.com/office/drawing/2014/main" id="{A4D2F57B-9C89-619A-2FD3-99D009C0D2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252" r="28768"/>
          <a:stretch/>
        </p:blipFill>
        <p:spPr bwMode="auto">
          <a:xfrm>
            <a:off x="10937052" y="-766036"/>
            <a:ext cx="2498010" cy="3801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object 10">
            <a:extLst>
              <a:ext uri="{FF2B5EF4-FFF2-40B4-BE49-F238E27FC236}">
                <a16:creationId xmlns:a16="http://schemas.microsoft.com/office/drawing/2014/main" id="{75638509-2EF7-DA95-287C-85D18E7C36A5}"/>
              </a:ext>
            </a:extLst>
          </p:cNvPr>
          <p:cNvSpPr txBox="1">
            <a:spLocks noGrp="1"/>
          </p:cNvSpPr>
          <p:nvPr>
            <p:ph type="title"/>
          </p:nvPr>
        </p:nvSpPr>
        <p:spPr>
          <a:xfrm>
            <a:off x="7050631" y="4121338"/>
            <a:ext cx="7711795" cy="1488869"/>
          </a:xfrm>
          <a:prstGeom prst="rect">
            <a:avLst/>
          </a:prstGeom>
        </p:spPr>
        <p:txBody>
          <a:bodyPr vert="horz" wrap="square" lIns="0" tIns="133350" rIns="0" bIns="0" rtlCol="0">
            <a:spAutoFit/>
          </a:bodyPr>
          <a:lstStyle/>
          <a:p>
            <a:pPr marL="12700">
              <a:spcBef>
                <a:spcPts val="1785"/>
              </a:spcBef>
            </a:pPr>
            <a:r>
              <a:rPr lang="en-US" sz="8800" spc="45" dirty="0">
                <a:solidFill>
                  <a:srgbClr val="FFFFFF"/>
                </a:solidFill>
                <a:latin typeface="Arial Narrow"/>
              </a:rPr>
              <a:t>THANK YOU …</a:t>
            </a:r>
          </a:p>
        </p:txBody>
      </p:sp>
      <p:sp>
        <p:nvSpPr>
          <p:cNvPr id="20" name="object 20">
            <a:extLst>
              <a:ext uri="{FF2B5EF4-FFF2-40B4-BE49-F238E27FC236}">
                <a16:creationId xmlns:a16="http://schemas.microsoft.com/office/drawing/2014/main" id="{FD5FDEBF-4DD2-650C-EF8A-E49379E423CF}"/>
              </a:ext>
            </a:extLst>
          </p:cNvPr>
          <p:cNvSpPr/>
          <p:nvPr/>
        </p:nvSpPr>
        <p:spPr>
          <a:xfrm>
            <a:off x="10863947" y="-703109"/>
            <a:ext cx="2571115" cy="3858260"/>
          </a:xfrm>
          <a:custGeom>
            <a:avLst/>
            <a:gdLst/>
            <a:ahLst/>
            <a:cxnLst/>
            <a:rect l="l" t="t" r="r" b="b"/>
            <a:pathLst>
              <a:path w="2571115" h="3858260">
                <a:moveTo>
                  <a:pt x="2208499" y="3858103"/>
                </a:moveTo>
                <a:lnTo>
                  <a:pt x="362453" y="3858103"/>
                </a:lnTo>
                <a:lnTo>
                  <a:pt x="313294" y="3854792"/>
                </a:lnTo>
                <a:lnTo>
                  <a:pt x="266138" y="3845148"/>
                </a:lnTo>
                <a:lnTo>
                  <a:pt x="221418" y="3829604"/>
                </a:lnTo>
                <a:lnTo>
                  <a:pt x="179566" y="3808592"/>
                </a:lnTo>
                <a:lnTo>
                  <a:pt x="141017" y="3782547"/>
                </a:lnTo>
                <a:lnTo>
                  <a:pt x="106202" y="3751900"/>
                </a:lnTo>
                <a:lnTo>
                  <a:pt x="75556" y="3717086"/>
                </a:lnTo>
                <a:lnTo>
                  <a:pt x="49510" y="3678536"/>
                </a:lnTo>
                <a:lnTo>
                  <a:pt x="28499" y="3636685"/>
                </a:lnTo>
                <a:lnTo>
                  <a:pt x="12955" y="3591964"/>
                </a:lnTo>
                <a:lnTo>
                  <a:pt x="3310" y="3544808"/>
                </a:lnTo>
                <a:lnTo>
                  <a:pt x="0" y="3495649"/>
                </a:lnTo>
                <a:lnTo>
                  <a:pt x="0" y="0"/>
                </a:lnTo>
                <a:lnTo>
                  <a:pt x="135108" y="0"/>
                </a:lnTo>
                <a:lnTo>
                  <a:pt x="135108" y="3516435"/>
                </a:lnTo>
                <a:lnTo>
                  <a:pt x="140778" y="3565533"/>
                </a:lnTo>
                <a:lnTo>
                  <a:pt x="156924" y="3610631"/>
                </a:lnTo>
                <a:lnTo>
                  <a:pt x="182251" y="3650433"/>
                </a:lnTo>
                <a:lnTo>
                  <a:pt x="215464" y="3683646"/>
                </a:lnTo>
                <a:lnTo>
                  <a:pt x="255267" y="3708973"/>
                </a:lnTo>
                <a:lnTo>
                  <a:pt x="300364" y="3725119"/>
                </a:lnTo>
                <a:lnTo>
                  <a:pt x="349462" y="3730789"/>
                </a:lnTo>
                <a:lnTo>
                  <a:pt x="2483334" y="3730789"/>
                </a:lnTo>
                <a:lnTo>
                  <a:pt x="2464750" y="3751900"/>
                </a:lnTo>
                <a:lnTo>
                  <a:pt x="2429935" y="3782547"/>
                </a:lnTo>
                <a:lnTo>
                  <a:pt x="2391386" y="3808592"/>
                </a:lnTo>
                <a:lnTo>
                  <a:pt x="2349534" y="3829604"/>
                </a:lnTo>
                <a:lnTo>
                  <a:pt x="2304814" y="3845148"/>
                </a:lnTo>
                <a:lnTo>
                  <a:pt x="2257658" y="3854792"/>
                </a:lnTo>
                <a:lnTo>
                  <a:pt x="2208499" y="3858103"/>
                </a:lnTo>
                <a:close/>
              </a:path>
              <a:path w="2571115" h="3858260">
                <a:moveTo>
                  <a:pt x="2483334" y="3730789"/>
                </a:moveTo>
                <a:lnTo>
                  <a:pt x="2224088" y="3730789"/>
                </a:lnTo>
                <a:lnTo>
                  <a:pt x="2273186" y="3725119"/>
                </a:lnTo>
                <a:lnTo>
                  <a:pt x="2318284" y="3708973"/>
                </a:lnTo>
                <a:lnTo>
                  <a:pt x="2358087" y="3683646"/>
                </a:lnTo>
                <a:lnTo>
                  <a:pt x="2391299" y="3650433"/>
                </a:lnTo>
                <a:lnTo>
                  <a:pt x="2416627" y="3610631"/>
                </a:lnTo>
                <a:lnTo>
                  <a:pt x="2432773" y="3565533"/>
                </a:lnTo>
                <a:lnTo>
                  <a:pt x="2438443" y="3516435"/>
                </a:lnTo>
                <a:lnTo>
                  <a:pt x="2437144" y="3516435"/>
                </a:lnTo>
                <a:lnTo>
                  <a:pt x="2437144" y="0"/>
                </a:lnTo>
                <a:lnTo>
                  <a:pt x="2570953" y="0"/>
                </a:lnTo>
                <a:lnTo>
                  <a:pt x="2570953" y="3495649"/>
                </a:lnTo>
                <a:lnTo>
                  <a:pt x="2567642" y="3544808"/>
                </a:lnTo>
                <a:lnTo>
                  <a:pt x="2557998" y="3591964"/>
                </a:lnTo>
                <a:lnTo>
                  <a:pt x="2542454" y="3636685"/>
                </a:lnTo>
                <a:lnTo>
                  <a:pt x="2521442" y="3678536"/>
                </a:lnTo>
                <a:lnTo>
                  <a:pt x="2495397" y="3717086"/>
                </a:lnTo>
                <a:lnTo>
                  <a:pt x="2483334" y="3730789"/>
                </a:lnTo>
                <a:close/>
              </a:path>
            </a:pathLst>
          </a:custGeom>
          <a:solidFill>
            <a:srgbClr val="000000"/>
          </a:solidFill>
        </p:spPr>
        <p:txBody>
          <a:bodyPr wrap="square" lIns="0" tIns="0" rIns="0" bIns="0" rtlCol="0"/>
          <a:lstStyle/>
          <a:p>
            <a:endParaRPr dirty="0"/>
          </a:p>
        </p:txBody>
      </p:sp>
      <p:sp>
        <p:nvSpPr>
          <p:cNvPr id="23" name="object 23">
            <a:extLst>
              <a:ext uri="{FF2B5EF4-FFF2-40B4-BE49-F238E27FC236}">
                <a16:creationId xmlns:a16="http://schemas.microsoft.com/office/drawing/2014/main" id="{FDFD4C3D-8C7A-707D-1C3E-6C3C6432163A}"/>
              </a:ext>
            </a:extLst>
          </p:cNvPr>
          <p:cNvSpPr/>
          <p:nvPr/>
        </p:nvSpPr>
        <p:spPr>
          <a:xfrm>
            <a:off x="10811877" y="-703161"/>
            <a:ext cx="2623185" cy="3884295"/>
          </a:xfrm>
          <a:custGeom>
            <a:avLst/>
            <a:gdLst/>
            <a:ahLst/>
            <a:cxnLst/>
            <a:rect l="l" t="t" r="r" b="b"/>
            <a:pathLst>
              <a:path w="2623185" h="3884295">
                <a:moveTo>
                  <a:pt x="2234463" y="3884085"/>
                </a:moveTo>
                <a:lnTo>
                  <a:pt x="388417" y="3884085"/>
                </a:lnTo>
                <a:lnTo>
                  <a:pt x="339727" y="3881056"/>
                </a:lnTo>
                <a:lnTo>
                  <a:pt x="292831" y="3872212"/>
                </a:lnTo>
                <a:lnTo>
                  <a:pt x="248097" y="3857918"/>
                </a:lnTo>
                <a:lnTo>
                  <a:pt x="205888" y="3838540"/>
                </a:lnTo>
                <a:lnTo>
                  <a:pt x="166571" y="3814443"/>
                </a:lnTo>
                <a:lnTo>
                  <a:pt x="130511" y="3785993"/>
                </a:lnTo>
                <a:lnTo>
                  <a:pt x="98073" y="3753556"/>
                </a:lnTo>
                <a:lnTo>
                  <a:pt x="69623" y="3717495"/>
                </a:lnTo>
                <a:lnTo>
                  <a:pt x="45526" y="3678178"/>
                </a:lnTo>
                <a:lnTo>
                  <a:pt x="26149" y="3635970"/>
                </a:lnTo>
                <a:lnTo>
                  <a:pt x="11855" y="3591235"/>
                </a:lnTo>
                <a:lnTo>
                  <a:pt x="3010" y="3544340"/>
                </a:lnTo>
                <a:lnTo>
                  <a:pt x="62" y="3496948"/>
                </a:lnTo>
                <a:lnTo>
                  <a:pt x="0" y="0"/>
                </a:lnTo>
                <a:lnTo>
                  <a:pt x="26031" y="0"/>
                </a:lnTo>
                <a:lnTo>
                  <a:pt x="25964" y="3496948"/>
                </a:lnTo>
                <a:lnTo>
                  <a:pt x="29274" y="3546107"/>
                </a:lnTo>
                <a:lnTo>
                  <a:pt x="38919" y="3593263"/>
                </a:lnTo>
                <a:lnTo>
                  <a:pt x="54463" y="3637984"/>
                </a:lnTo>
                <a:lnTo>
                  <a:pt x="75474" y="3679835"/>
                </a:lnTo>
                <a:lnTo>
                  <a:pt x="101520" y="3718385"/>
                </a:lnTo>
                <a:lnTo>
                  <a:pt x="132166" y="3753199"/>
                </a:lnTo>
                <a:lnTo>
                  <a:pt x="166981" y="3783846"/>
                </a:lnTo>
                <a:lnTo>
                  <a:pt x="205530" y="3809891"/>
                </a:lnTo>
                <a:lnTo>
                  <a:pt x="247382" y="3830903"/>
                </a:lnTo>
                <a:lnTo>
                  <a:pt x="292102" y="3846447"/>
                </a:lnTo>
                <a:lnTo>
                  <a:pt x="339258" y="3856091"/>
                </a:lnTo>
                <a:lnTo>
                  <a:pt x="388417" y="3859402"/>
                </a:lnTo>
                <a:lnTo>
                  <a:pt x="2370139" y="3859402"/>
                </a:lnTo>
                <a:lnTo>
                  <a:pt x="2330049" y="3872212"/>
                </a:lnTo>
                <a:lnTo>
                  <a:pt x="2283154" y="3881056"/>
                </a:lnTo>
                <a:lnTo>
                  <a:pt x="2234463" y="3884085"/>
                </a:lnTo>
                <a:close/>
              </a:path>
              <a:path w="2623185" h="3884295">
                <a:moveTo>
                  <a:pt x="2370139" y="3859402"/>
                </a:moveTo>
                <a:lnTo>
                  <a:pt x="2234463" y="3859402"/>
                </a:lnTo>
                <a:lnTo>
                  <a:pt x="2283622" y="3856091"/>
                </a:lnTo>
                <a:lnTo>
                  <a:pt x="2330778" y="3846447"/>
                </a:lnTo>
                <a:lnTo>
                  <a:pt x="2375499" y="3830903"/>
                </a:lnTo>
                <a:lnTo>
                  <a:pt x="2417350" y="3809891"/>
                </a:lnTo>
                <a:lnTo>
                  <a:pt x="2455899" y="3783846"/>
                </a:lnTo>
                <a:lnTo>
                  <a:pt x="2490714" y="3753199"/>
                </a:lnTo>
                <a:lnTo>
                  <a:pt x="2521361" y="3718385"/>
                </a:lnTo>
                <a:lnTo>
                  <a:pt x="2547406" y="3679835"/>
                </a:lnTo>
                <a:lnTo>
                  <a:pt x="2568418" y="3637984"/>
                </a:lnTo>
                <a:lnTo>
                  <a:pt x="2583962" y="3593263"/>
                </a:lnTo>
                <a:lnTo>
                  <a:pt x="2593606" y="3546107"/>
                </a:lnTo>
                <a:lnTo>
                  <a:pt x="2596917" y="3496948"/>
                </a:lnTo>
                <a:lnTo>
                  <a:pt x="2596917" y="0"/>
                </a:lnTo>
                <a:lnTo>
                  <a:pt x="2622881" y="0"/>
                </a:lnTo>
                <a:lnTo>
                  <a:pt x="2622818" y="3496948"/>
                </a:lnTo>
                <a:lnTo>
                  <a:pt x="2619870" y="3544340"/>
                </a:lnTo>
                <a:lnTo>
                  <a:pt x="2611026" y="3591235"/>
                </a:lnTo>
                <a:lnTo>
                  <a:pt x="2596732" y="3635970"/>
                </a:lnTo>
                <a:lnTo>
                  <a:pt x="2577354" y="3678178"/>
                </a:lnTo>
                <a:lnTo>
                  <a:pt x="2553257" y="3717495"/>
                </a:lnTo>
                <a:lnTo>
                  <a:pt x="2524807" y="3753556"/>
                </a:lnTo>
                <a:lnTo>
                  <a:pt x="2492370" y="3785993"/>
                </a:lnTo>
                <a:lnTo>
                  <a:pt x="2456309" y="3814443"/>
                </a:lnTo>
                <a:lnTo>
                  <a:pt x="2416992" y="3838540"/>
                </a:lnTo>
                <a:lnTo>
                  <a:pt x="2374784" y="3857918"/>
                </a:lnTo>
                <a:lnTo>
                  <a:pt x="2370139" y="3859402"/>
                </a:lnTo>
                <a:close/>
              </a:path>
            </a:pathLst>
          </a:custGeom>
          <a:solidFill>
            <a:srgbClr val="E8E8E8"/>
          </a:solidFill>
        </p:spPr>
        <p:txBody>
          <a:bodyPr wrap="square" lIns="0" tIns="0" rIns="0" bIns="0" rtlCol="0"/>
          <a:lstStyle/>
          <a:p>
            <a:endParaRPr dirty="0"/>
          </a:p>
        </p:txBody>
      </p:sp>
      <p:pic>
        <p:nvPicPr>
          <p:cNvPr id="1034" name="Picture 10" descr="How to grow potatoes / RHS Gardening">
            <a:extLst>
              <a:ext uri="{FF2B5EF4-FFF2-40B4-BE49-F238E27FC236}">
                <a16:creationId xmlns:a16="http://schemas.microsoft.com/office/drawing/2014/main" id="{EE49356B-0030-C6D0-755A-99BDBE2D66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91" r="29391"/>
          <a:stretch/>
        </p:blipFill>
        <p:spPr bwMode="auto">
          <a:xfrm>
            <a:off x="0" y="6637011"/>
            <a:ext cx="2066676" cy="3649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69 Potato Early Blight Images, Stock Photos, 3D objects ...">
            <a:extLst>
              <a:ext uri="{FF2B5EF4-FFF2-40B4-BE49-F238E27FC236}">
                <a16:creationId xmlns:a16="http://schemas.microsoft.com/office/drawing/2014/main" id="{3070E0DB-E23E-8CF6-FFFA-C48340CFBD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71" r="53130" b="22543"/>
          <a:stretch/>
        </p:blipFill>
        <p:spPr bwMode="auto">
          <a:xfrm>
            <a:off x="12489587" y="6810425"/>
            <a:ext cx="2424032" cy="3514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6" name="Group 45">
            <a:extLst>
              <a:ext uri="{FF2B5EF4-FFF2-40B4-BE49-F238E27FC236}">
                <a16:creationId xmlns:a16="http://schemas.microsoft.com/office/drawing/2014/main" id="{F1691107-E005-B7EF-96E2-175E9CF53636}"/>
              </a:ext>
            </a:extLst>
          </p:cNvPr>
          <p:cNvGrpSpPr/>
          <p:nvPr/>
        </p:nvGrpSpPr>
        <p:grpSpPr>
          <a:xfrm>
            <a:off x="15225084" y="4176923"/>
            <a:ext cx="2680335" cy="5302250"/>
            <a:chOff x="6447230" y="692853"/>
            <a:chExt cx="2680335" cy="5302250"/>
          </a:xfrm>
        </p:grpSpPr>
        <p:pic>
          <p:nvPicPr>
            <p:cNvPr id="45" name="Picture 44">
              <a:extLst>
                <a:ext uri="{FF2B5EF4-FFF2-40B4-BE49-F238E27FC236}">
                  <a16:creationId xmlns:a16="http://schemas.microsoft.com/office/drawing/2014/main" id="{62A237E9-8A8C-7D58-8D9D-1077E87BC322}"/>
                </a:ext>
              </a:extLst>
            </p:cNvPr>
            <p:cNvPicPr>
              <a:picLocks noChangeAspect="1"/>
            </p:cNvPicPr>
            <p:nvPr/>
          </p:nvPicPr>
          <p:blipFill rotWithShape="1">
            <a:blip r:embed="rId5"/>
            <a:srcRect l="10547" r="40147"/>
            <a:stretch/>
          </p:blipFill>
          <p:spPr>
            <a:xfrm>
              <a:off x="6553200" y="885122"/>
              <a:ext cx="2465883" cy="4949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object 3">
              <a:extLst>
                <a:ext uri="{FF2B5EF4-FFF2-40B4-BE49-F238E27FC236}">
                  <a16:creationId xmlns:a16="http://schemas.microsoft.com/office/drawing/2014/main" id="{E0536F8B-15D4-1A20-08C0-69F357877FC5}"/>
                </a:ext>
              </a:extLst>
            </p:cNvPr>
            <p:cNvGrpSpPr/>
            <p:nvPr/>
          </p:nvGrpSpPr>
          <p:grpSpPr>
            <a:xfrm>
              <a:off x="6447230" y="692853"/>
              <a:ext cx="2680335" cy="5302250"/>
              <a:chOff x="5795391" y="917434"/>
              <a:chExt cx="2680335" cy="5302250"/>
            </a:xfrm>
          </p:grpSpPr>
          <p:sp>
            <p:nvSpPr>
              <p:cNvPr id="4" name="object 4">
                <a:extLst>
                  <a:ext uri="{FF2B5EF4-FFF2-40B4-BE49-F238E27FC236}">
                    <a16:creationId xmlns:a16="http://schemas.microsoft.com/office/drawing/2014/main" id="{22C7CD34-B8C4-D987-EB81-3E8D519F4403}"/>
                  </a:ext>
                </a:extLst>
              </p:cNvPr>
              <p:cNvSpPr/>
              <p:nvPr/>
            </p:nvSpPr>
            <p:spPr>
              <a:xfrm>
                <a:off x="5849957" y="943416"/>
                <a:ext cx="2571115" cy="5250180"/>
              </a:xfrm>
              <a:custGeom>
                <a:avLst/>
                <a:gdLst/>
                <a:ahLst/>
                <a:cxnLst/>
                <a:rect l="l" t="t" r="r" b="b"/>
                <a:pathLst>
                  <a:path w="2571115" h="5250180">
                    <a:moveTo>
                      <a:pt x="2208499" y="5249733"/>
                    </a:moveTo>
                    <a:lnTo>
                      <a:pt x="362453" y="5249733"/>
                    </a:lnTo>
                    <a:lnTo>
                      <a:pt x="313294" y="5246422"/>
                    </a:lnTo>
                    <a:lnTo>
                      <a:pt x="266138" y="5236778"/>
                    </a:lnTo>
                    <a:lnTo>
                      <a:pt x="221418" y="5221233"/>
                    </a:lnTo>
                    <a:lnTo>
                      <a:pt x="179566" y="5200222"/>
                    </a:lnTo>
                    <a:lnTo>
                      <a:pt x="141017" y="5174177"/>
                    </a:lnTo>
                    <a:lnTo>
                      <a:pt x="106202" y="5143530"/>
                    </a:lnTo>
                    <a:lnTo>
                      <a:pt x="75556" y="5108715"/>
                    </a:lnTo>
                    <a:lnTo>
                      <a:pt x="49510" y="5070166"/>
                    </a:lnTo>
                    <a:lnTo>
                      <a:pt x="28499" y="5028315"/>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5" y="28499"/>
                    </a:lnTo>
                    <a:lnTo>
                      <a:pt x="2391386" y="49510"/>
                    </a:lnTo>
                    <a:lnTo>
                      <a:pt x="2429935" y="75556"/>
                    </a:lnTo>
                    <a:lnTo>
                      <a:pt x="2464750" y="106202"/>
                    </a:lnTo>
                    <a:lnTo>
                      <a:pt x="2489051" y="133809"/>
                    </a:lnTo>
                    <a:lnTo>
                      <a:pt x="349462" y="133809"/>
                    </a:lnTo>
                    <a:lnTo>
                      <a:pt x="300365" y="139479"/>
                    </a:lnTo>
                    <a:lnTo>
                      <a:pt x="255267" y="155625"/>
                    </a:lnTo>
                    <a:lnTo>
                      <a:pt x="215464" y="180952"/>
                    </a:lnTo>
                    <a:lnTo>
                      <a:pt x="182251" y="214165"/>
                    </a:lnTo>
                    <a:lnTo>
                      <a:pt x="156924" y="253968"/>
                    </a:lnTo>
                    <a:lnTo>
                      <a:pt x="140777" y="299065"/>
                    </a:lnTo>
                    <a:lnTo>
                      <a:pt x="135108" y="348163"/>
                    </a:lnTo>
                    <a:lnTo>
                      <a:pt x="135108" y="4908065"/>
                    </a:lnTo>
                    <a:lnTo>
                      <a:pt x="140777" y="4957162"/>
                    </a:lnTo>
                    <a:lnTo>
                      <a:pt x="156924" y="5002260"/>
                    </a:lnTo>
                    <a:lnTo>
                      <a:pt x="182251" y="5042063"/>
                    </a:lnTo>
                    <a:lnTo>
                      <a:pt x="215464" y="5075276"/>
                    </a:lnTo>
                    <a:lnTo>
                      <a:pt x="255267" y="5100603"/>
                    </a:lnTo>
                    <a:lnTo>
                      <a:pt x="300365" y="5116749"/>
                    </a:lnTo>
                    <a:lnTo>
                      <a:pt x="349462" y="5122419"/>
                    </a:lnTo>
                    <a:lnTo>
                      <a:pt x="2483333" y="5122419"/>
                    </a:lnTo>
                    <a:lnTo>
                      <a:pt x="2464750" y="5143530"/>
                    </a:lnTo>
                    <a:lnTo>
                      <a:pt x="2429935" y="5174177"/>
                    </a:lnTo>
                    <a:lnTo>
                      <a:pt x="2391386" y="5200222"/>
                    </a:lnTo>
                    <a:lnTo>
                      <a:pt x="2349535" y="5221233"/>
                    </a:lnTo>
                    <a:lnTo>
                      <a:pt x="2304814" y="5236778"/>
                    </a:lnTo>
                    <a:lnTo>
                      <a:pt x="2257658" y="5246422"/>
                    </a:lnTo>
                    <a:lnTo>
                      <a:pt x="2208499" y="5249733"/>
                    </a:lnTo>
                    <a:close/>
                  </a:path>
                  <a:path w="2571115" h="5250180">
                    <a:moveTo>
                      <a:pt x="1823960" y="313087"/>
                    </a:moveTo>
                    <a:lnTo>
                      <a:pt x="749590" y="313087"/>
                    </a:lnTo>
                    <a:lnTo>
                      <a:pt x="702761" y="303526"/>
                    </a:lnTo>
                    <a:lnTo>
                      <a:pt x="664335" y="277523"/>
                    </a:lnTo>
                    <a:lnTo>
                      <a:pt x="638333" y="239098"/>
                    </a:lnTo>
                    <a:lnTo>
                      <a:pt x="628772" y="192269"/>
                    </a:lnTo>
                    <a:lnTo>
                      <a:pt x="628772" y="133809"/>
                    </a:lnTo>
                    <a:lnTo>
                      <a:pt x="1944778" y="133809"/>
                    </a:lnTo>
                    <a:lnTo>
                      <a:pt x="1944778" y="166287"/>
                    </a:lnTo>
                    <a:lnTo>
                      <a:pt x="1594016" y="166287"/>
                    </a:lnTo>
                    <a:lnTo>
                      <a:pt x="1581817" y="168804"/>
                    </a:lnTo>
                    <a:lnTo>
                      <a:pt x="1571444" y="175705"/>
                    </a:lnTo>
                    <a:lnTo>
                      <a:pt x="1570763" y="176679"/>
                    </a:lnTo>
                    <a:lnTo>
                      <a:pt x="1114642" y="176679"/>
                    </a:lnTo>
                    <a:lnTo>
                      <a:pt x="1106259" y="178303"/>
                    </a:lnTo>
                    <a:lnTo>
                      <a:pt x="1099215" y="182850"/>
                    </a:lnTo>
                    <a:lnTo>
                      <a:pt x="1094364" y="189833"/>
                    </a:lnTo>
                    <a:lnTo>
                      <a:pt x="1092557" y="198764"/>
                    </a:lnTo>
                    <a:lnTo>
                      <a:pt x="1094364" y="207696"/>
                    </a:lnTo>
                    <a:lnTo>
                      <a:pt x="1099215" y="214679"/>
                    </a:lnTo>
                    <a:lnTo>
                      <a:pt x="1106259" y="219226"/>
                    </a:lnTo>
                    <a:lnTo>
                      <a:pt x="1114642" y="220849"/>
                    </a:lnTo>
                    <a:lnTo>
                      <a:pt x="1570305" y="220849"/>
                    </a:lnTo>
                    <a:lnTo>
                      <a:pt x="1570957" y="221824"/>
                    </a:lnTo>
                    <a:lnTo>
                      <a:pt x="1581269" y="228725"/>
                    </a:lnTo>
                    <a:lnTo>
                      <a:pt x="1594016" y="231242"/>
                    </a:lnTo>
                    <a:lnTo>
                      <a:pt x="1936821" y="231242"/>
                    </a:lnTo>
                    <a:lnTo>
                      <a:pt x="1935218" y="239098"/>
                    </a:lnTo>
                    <a:lnTo>
                      <a:pt x="1909215" y="277523"/>
                    </a:lnTo>
                    <a:lnTo>
                      <a:pt x="1870789" y="303526"/>
                    </a:lnTo>
                    <a:lnTo>
                      <a:pt x="1823960" y="313087"/>
                    </a:lnTo>
                    <a:close/>
                  </a:path>
                  <a:path w="2571115" h="5250180">
                    <a:moveTo>
                      <a:pt x="2483333" y="5122419"/>
                    </a:moveTo>
                    <a:lnTo>
                      <a:pt x="2224088" y="5122419"/>
                    </a:lnTo>
                    <a:lnTo>
                      <a:pt x="2273186" y="5116749"/>
                    </a:lnTo>
                    <a:lnTo>
                      <a:pt x="2318284" y="5100603"/>
                    </a:lnTo>
                    <a:lnTo>
                      <a:pt x="2358087" y="5075276"/>
                    </a:lnTo>
                    <a:lnTo>
                      <a:pt x="2391299" y="5042063"/>
                    </a:lnTo>
                    <a:lnTo>
                      <a:pt x="2416626" y="5002260"/>
                    </a:lnTo>
                    <a:lnTo>
                      <a:pt x="2432772" y="4957162"/>
                    </a:lnTo>
                    <a:lnTo>
                      <a:pt x="2438442" y="4908065"/>
                    </a:lnTo>
                    <a:lnTo>
                      <a:pt x="2437144" y="4908065"/>
                    </a:lnTo>
                    <a:lnTo>
                      <a:pt x="2437144" y="348163"/>
                    </a:lnTo>
                    <a:lnTo>
                      <a:pt x="2431474" y="299065"/>
                    </a:lnTo>
                    <a:lnTo>
                      <a:pt x="2415328" y="253968"/>
                    </a:lnTo>
                    <a:lnTo>
                      <a:pt x="2390000" y="214165"/>
                    </a:lnTo>
                    <a:lnTo>
                      <a:pt x="2356788" y="180952"/>
                    </a:lnTo>
                    <a:lnTo>
                      <a:pt x="2316984" y="155625"/>
                    </a:lnTo>
                    <a:lnTo>
                      <a:pt x="2271887" y="139479"/>
                    </a:lnTo>
                    <a:lnTo>
                      <a:pt x="2222789" y="133809"/>
                    </a:lnTo>
                    <a:lnTo>
                      <a:pt x="2489051" y="133809"/>
                    </a:lnTo>
                    <a:lnTo>
                      <a:pt x="2521442" y="179566"/>
                    </a:lnTo>
                    <a:lnTo>
                      <a:pt x="2542453" y="221418"/>
                    </a:lnTo>
                    <a:lnTo>
                      <a:pt x="2557997" y="266138"/>
                    </a:lnTo>
                    <a:lnTo>
                      <a:pt x="2567641" y="313294"/>
                    </a:lnTo>
                    <a:lnTo>
                      <a:pt x="2570952" y="362453"/>
                    </a:lnTo>
                    <a:lnTo>
                      <a:pt x="2570952" y="4887279"/>
                    </a:lnTo>
                    <a:lnTo>
                      <a:pt x="2567641" y="4936438"/>
                    </a:lnTo>
                    <a:lnTo>
                      <a:pt x="2557997" y="4983594"/>
                    </a:lnTo>
                    <a:lnTo>
                      <a:pt x="2542453" y="5028315"/>
                    </a:lnTo>
                    <a:lnTo>
                      <a:pt x="2521442" y="5070166"/>
                    </a:lnTo>
                    <a:lnTo>
                      <a:pt x="2495396" y="5108715"/>
                    </a:lnTo>
                    <a:lnTo>
                      <a:pt x="2483333" y="5122419"/>
                    </a:lnTo>
                    <a:close/>
                  </a:path>
                  <a:path w="2571115" h="5250180">
                    <a:moveTo>
                      <a:pt x="1936821" y="231242"/>
                    </a:moveTo>
                    <a:lnTo>
                      <a:pt x="1594016" y="231242"/>
                    </a:lnTo>
                    <a:lnTo>
                      <a:pt x="1606764" y="228725"/>
                    </a:lnTo>
                    <a:lnTo>
                      <a:pt x="1617076" y="221824"/>
                    </a:lnTo>
                    <a:lnTo>
                      <a:pt x="1623977" y="211512"/>
                    </a:lnTo>
                    <a:lnTo>
                      <a:pt x="1626494" y="198764"/>
                    </a:lnTo>
                    <a:lnTo>
                      <a:pt x="1623977" y="186017"/>
                    </a:lnTo>
                    <a:lnTo>
                      <a:pt x="1617076" y="175705"/>
                    </a:lnTo>
                    <a:lnTo>
                      <a:pt x="1606764" y="168804"/>
                    </a:lnTo>
                    <a:lnTo>
                      <a:pt x="1594016" y="166287"/>
                    </a:lnTo>
                    <a:lnTo>
                      <a:pt x="1944778" y="166287"/>
                    </a:lnTo>
                    <a:lnTo>
                      <a:pt x="1944778" y="192269"/>
                    </a:lnTo>
                    <a:lnTo>
                      <a:pt x="1936821" y="231242"/>
                    </a:lnTo>
                    <a:close/>
                  </a:path>
                  <a:path w="2571115" h="5250180">
                    <a:moveTo>
                      <a:pt x="1570305" y="220849"/>
                    </a:moveTo>
                    <a:lnTo>
                      <a:pt x="1426430" y="220849"/>
                    </a:lnTo>
                    <a:lnTo>
                      <a:pt x="1434813" y="219226"/>
                    </a:lnTo>
                    <a:lnTo>
                      <a:pt x="1441857" y="214679"/>
                    </a:lnTo>
                    <a:lnTo>
                      <a:pt x="1446709" y="207696"/>
                    </a:lnTo>
                    <a:lnTo>
                      <a:pt x="1448515" y="198764"/>
                    </a:lnTo>
                    <a:lnTo>
                      <a:pt x="1446709" y="189833"/>
                    </a:lnTo>
                    <a:lnTo>
                      <a:pt x="1441857" y="182850"/>
                    </a:lnTo>
                    <a:lnTo>
                      <a:pt x="1434813" y="178303"/>
                    </a:lnTo>
                    <a:lnTo>
                      <a:pt x="1426430" y="176679"/>
                    </a:lnTo>
                    <a:lnTo>
                      <a:pt x="1570763" y="176679"/>
                    </a:lnTo>
                    <a:lnTo>
                      <a:pt x="1564238" y="186017"/>
                    </a:lnTo>
                    <a:lnTo>
                      <a:pt x="1561538" y="198764"/>
                    </a:lnTo>
                    <a:lnTo>
                      <a:pt x="1564055" y="211512"/>
                    </a:lnTo>
                    <a:lnTo>
                      <a:pt x="1570305" y="220849"/>
                    </a:lnTo>
                    <a:close/>
                  </a:path>
                </a:pathLst>
              </a:custGeom>
              <a:solidFill>
                <a:srgbClr val="000000"/>
              </a:solidFill>
            </p:spPr>
            <p:txBody>
              <a:bodyPr wrap="square" lIns="0" tIns="0" rIns="0" bIns="0" rtlCol="0"/>
              <a:lstStyle/>
              <a:p>
                <a:endParaRPr dirty="0"/>
              </a:p>
            </p:txBody>
          </p:sp>
          <p:sp>
            <p:nvSpPr>
              <p:cNvPr id="6" name="object 6">
                <a:extLst>
                  <a:ext uri="{FF2B5EF4-FFF2-40B4-BE49-F238E27FC236}">
                    <a16:creationId xmlns:a16="http://schemas.microsoft.com/office/drawing/2014/main" id="{D8E1E7A3-3CE0-B9CF-14D6-7B12CF448949}"/>
                  </a:ext>
                </a:extLst>
              </p:cNvPr>
              <p:cNvSpPr/>
              <p:nvPr/>
            </p:nvSpPr>
            <p:spPr>
              <a:xfrm>
                <a:off x="6942515" y="1120096"/>
                <a:ext cx="356235" cy="44450"/>
              </a:xfrm>
              <a:custGeom>
                <a:avLst/>
                <a:gdLst/>
                <a:ahLst/>
                <a:cxnLst/>
                <a:rect l="l" t="t" r="r" b="b"/>
                <a:pathLst>
                  <a:path w="356234" h="44450">
                    <a:moveTo>
                      <a:pt x="333872" y="44169"/>
                    </a:moveTo>
                    <a:lnTo>
                      <a:pt x="22085" y="44169"/>
                    </a:lnTo>
                    <a:lnTo>
                      <a:pt x="13701" y="42546"/>
                    </a:lnTo>
                    <a:lnTo>
                      <a:pt x="6657" y="37999"/>
                    </a:lnTo>
                    <a:lnTo>
                      <a:pt x="1806" y="31016"/>
                    </a:lnTo>
                    <a:lnTo>
                      <a:pt x="0" y="22084"/>
                    </a:lnTo>
                    <a:lnTo>
                      <a:pt x="1806" y="13153"/>
                    </a:lnTo>
                    <a:lnTo>
                      <a:pt x="6657" y="6170"/>
                    </a:lnTo>
                    <a:lnTo>
                      <a:pt x="13701" y="1623"/>
                    </a:lnTo>
                    <a:lnTo>
                      <a:pt x="22085" y="0"/>
                    </a:lnTo>
                    <a:lnTo>
                      <a:pt x="333872" y="0"/>
                    </a:lnTo>
                    <a:lnTo>
                      <a:pt x="342256" y="1623"/>
                    </a:lnTo>
                    <a:lnTo>
                      <a:pt x="349299" y="6170"/>
                    </a:lnTo>
                    <a:lnTo>
                      <a:pt x="354151" y="13153"/>
                    </a:lnTo>
                    <a:lnTo>
                      <a:pt x="355958" y="22084"/>
                    </a:lnTo>
                    <a:lnTo>
                      <a:pt x="354151" y="31016"/>
                    </a:lnTo>
                    <a:lnTo>
                      <a:pt x="349299" y="37999"/>
                    </a:lnTo>
                    <a:lnTo>
                      <a:pt x="342256" y="42546"/>
                    </a:lnTo>
                    <a:lnTo>
                      <a:pt x="333872" y="44169"/>
                    </a:lnTo>
                    <a:close/>
                  </a:path>
                </a:pathLst>
              </a:custGeom>
              <a:solidFill>
                <a:srgbClr val="606060"/>
              </a:solidFill>
            </p:spPr>
            <p:txBody>
              <a:bodyPr wrap="square" lIns="0" tIns="0" rIns="0" bIns="0" rtlCol="0"/>
              <a:lstStyle/>
              <a:p>
                <a:endParaRPr dirty="0"/>
              </a:p>
            </p:txBody>
          </p:sp>
          <p:pic>
            <p:nvPicPr>
              <p:cNvPr id="7" name="object 7">
                <a:extLst>
                  <a:ext uri="{FF2B5EF4-FFF2-40B4-BE49-F238E27FC236}">
                    <a16:creationId xmlns:a16="http://schemas.microsoft.com/office/drawing/2014/main" id="{9247DBAC-E48B-FE87-3DD1-3BDD67F08065}"/>
                  </a:ext>
                </a:extLst>
              </p:cNvPr>
              <p:cNvPicPr/>
              <p:nvPr/>
            </p:nvPicPr>
            <p:blipFill>
              <a:blip r:embed="rId6" cstate="print"/>
              <a:stretch>
                <a:fillRect/>
              </a:stretch>
            </p:blipFill>
            <p:spPr>
              <a:xfrm>
                <a:off x="7411496" y="1109703"/>
                <a:ext cx="64955" cy="64955"/>
              </a:xfrm>
              <a:prstGeom prst="rect">
                <a:avLst/>
              </a:prstGeom>
            </p:spPr>
          </p:pic>
          <p:sp>
            <p:nvSpPr>
              <p:cNvPr id="8" name="object 8">
                <a:extLst>
                  <a:ext uri="{FF2B5EF4-FFF2-40B4-BE49-F238E27FC236}">
                    <a16:creationId xmlns:a16="http://schemas.microsoft.com/office/drawing/2014/main" id="{F1F7B4FF-C923-C857-B498-CB5AFF8BC108}"/>
                  </a:ext>
                </a:extLst>
              </p:cNvPr>
              <p:cNvSpPr/>
              <p:nvPr/>
            </p:nvSpPr>
            <p:spPr>
              <a:xfrm>
                <a:off x="5795391" y="1618957"/>
                <a:ext cx="2680335" cy="1255395"/>
              </a:xfrm>
              <a:custGeom>
                <a:avLst/>
                <a:gdLst/>
                <a:ahLst/>
                <a:cxnLst/>
                <a:rect l="l" t="t" r="r" b="b"/>
                <a:pathLst>
                  <a:path w="2680334"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680334"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80334" h="1255395">
                    <a:moveTo>
                      <a:pt x="28575" y="0"/>
                    </a:moveTo>
                    <a:lnTo>
                      <a:pt x="17538" y="2070"/>
                    </a:lnTo>
                    <a:lnTo>
                      <a:pt x="8445" y="7797"/>
                    </a:lnTo>
                    <a:lnTo>
                      <a:pt x="2273" y="16446"/>
                    </a:lnTo>
                    <a:lnTo>
                      <a:pt x="0" y="27292"/>
                    </a:lnTo>
                    <a:lnTo>
                      <a:pt x="0" y="189674"/>
                    </a:lnTo>
                    <a:lnTo>
                      <a:pt x="2273" y="200723"/>
                    </a:lnTo>
                    <a:lnTo>
                      <a:pt x="8445" y="209816"/>
                    </a:lnTo>
                    <a:lnTo>
                      <a:pt x="17538" y="215988"/>
                    </a:lnTo>
                    <a:lnTo>
                      <a:pt x="28575" y="218262"/>
                    </a:lnTo>
                    <a:lnTo>
                      <a:pt x="28575" y="0"/>
                    </a:lnTo>
                    <a:close/>
                  </a:path>
                  <a:path w="2680334" h="1255395">
                    <a:moveTo>
                      <a:pt x="2680081" y="539140"/>
                    </a:moveTo>
                    <a:lnTo>
                      <a:pt x="2677807" y="528091"/>
                    </a:lnTo>
                    <a:lnTo>
                      <a:pt x="2671635" y="518998"/>
                    </a:lnTo>
                    <a:lnTo>
                      <a:pt x="2662542" y="512838"/>
                    </a:lnTo>
                    <a:lnTo>
                      <a:pt x="2651493" y="510565"/>
                    </a:lnTo>
                    <a:lnTo>
                      <a:pt x="2651493" y="1143228"/>
                    </a:lnTo>
                    <a:lnTo>
                      <a:pt x="2662542" y="1140955"/>
                    </a:lnTo>
                    <a:lnTo>
                      <a:pt x="2671635" y="1134783"/>
                    </a:lnTo>
                    <a:lnTo>
                      <a:pt x="2677807" y="1125689"/>
                    </a:lnTo>
                    <a:lnTo>
                      <a:pt x="2680081" y="1114653"/>
                    </a:lnTo>
                    <a:lnTo>
                      <a:pt x="2680081" y="539140"/>
                    </a:lnTo>
                    <a:close/>
                  </a:path>
                </a:pathLst>
              </a:custGeom>
              <a:solidFill>
                <a:srgbClr val="B8B8B8"/>
              </a:solidFill>
            </p:spPr>
            <p:txBody>
              <a:bodyPr wrap="square" lIns="0" tIns="0" rIns="0" bIns="0" rtlCol="0"/>
              <a:lstStyle/>
              <a:p>
                <a:endParaRPr dirty="0"/>
              </a:p>
            </p:txBody>
          </p:sp>
          <p:sp>
            <p:nvSpPr>
              <p:cNvPr id="9" name="object 9">
                <a:extLst>
                  <a:ext uri="{FF2B5EF4-FFF2-40B4-BE49-F238E27FC236}">
                    <a16:creationId xmlns:a16="http://schemas.microsoft.com/office/drawing/2014/main" id="{BA3F1AEE-6AFC-4465-91B0-84EEE5C531AD}"/>
                  </a:ext>
                </a:extLst>
              </p:cNvPr>
              <p:cNvSpPr/>
              <p:nvPr/>
            </p:nvSpPr>
            <p:spPr>
              <a:xfrm>
                <a:off x="5823975" y="917434"/>
                <a:ext cx="2623185" cy="5302250"/>
              </a:xfrm>
              <a:custGeom>
                <a:avLst/>
                <a:gdLst/>
                <a:ahLst/>
                <a:cxnLst/>
                <a:rect l="l" t="t" r="r" b="b"/>
                <a:pathLst>
                  <a:path w="2623184" h="5302250">
                    <a:moveTo>
                      <a:pt x="2234482" y="5301697"/>
                    </a:moveTo>
                    <a:lnTo>
                      <a:pt x="388436" y="5301697"/>
                    </a:lnTo>
                    <a:lnTo>
                      <a:pt x="339745" y="5298668"/>
                    </a:lnTo>
                    <a:lnTo>
                      <a:pt x="292850" y="5289824"/>
                    </a:lnTo>
                    <a:lnTo>
                      <a:pt x="248115" y="5275530"/>
                    </a:lnTo>
                    <a:lnTo>
                      <a:pt x="205906" y="5256152"/>
                    </a:lnTo>
                    <a:lnTo>
                      <a:pt x="166589" y="5232055"/>
                    </a:lnTo>
                    <a:lnTo>
                      <a:pt x="130529" y="5203605"/>
                    </a:lnTo>
                    <a:lnTo>
                      <a:pt x="98091" y="5171168"/>
                    </a:lnTo>
                    <a:lnTo>
                      <a:pt x="69642" y="5135108"/>
                    </a:lnTo>
                    <a:lnTo>
                      <a:pt x="45545" y="5095791"/>
                    </a:lnTo>
                    <a:lnTo>
                      <a:pt x="26167" y="5053582"/>
                    </a:lnTo>
                    <a:lnTo>
                      <a:pt x="11873" y="5008847"/>
                    </a:lnTo>
                    <a:lnTo>
                      <a:pt x="3029" y="4961952"/>
                    </a:lnTo>
                    <a:lnTo>
                      <a:pt x="80" y="4914560"/>
                    </a:lnTo>
                    <a:lnTo>
                      <a:pt x="0" y="388436"/>
                    </a:lnTo>
                    <a:lnTo>
                      <a:pt x="487" y="368766"/>
                    </a:lnTo>
                    <a:lnTo>
                      <a:pt x="4417" y="329245"/>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8" y="3949"/>
                    </a:lnTo>
                    <a:lnTo>
                      <a:pt x="388436" y="0"/>
                    </a:lnTo>
                    <a:lnTo>
                      <a:pt x="2235780" y="0"/>
                    </a:lnTo>
                    <a:lnTo>
                      <a:pt x="2290883"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7"/>
                    </a:lnTo>
                    <a:lnTo>
                      <a:pt x="132185" y="5170811"/>
                    </a:lnTo>
                    <a:lnTo>
                      <a:pt x="166999" y="5201458"/>
                    </a:lnTo>
                    <a:lnTo>
                      <a:pt x="205549" y="5227503"/>
                    </a:lnTo>
                    <a:lnTo>
                      <a:pt x="247400" y="5248515"/>
                    </a:lnTo>
                    <a:lnTo>
                      <a:pt x="292121" y="5264059"/>
                    </a:lnTo>
                    <a:lnTo>
                      <a:pt x="339277" y="5273703"/>
                    </a:lnTo>
                    <a:lnTo>
                      <a:pt x="388436" y="5277014"/>
                    </a:lnTo>
                    <a:lnTo>
                      <a:pt x="2370157" y="5277014"/>
                    </a:lnTo>
                    <a:lnTo>
                      <a:pt x="2330068" y="5289824"/>
                    </a:lnTo>
                    <a:lnTo>
                      <a:pt x="2283172" y="5298668"/>
                    </a:lnTo>
                    <a:lnTo>
                      <a:pt x="2234482" y="5301697"/>
                    </a:lnTo>
                    <a:close/>
                  </a:path>
                  <a:path w="2623184" h="5302250">
                    <a:moveTo>
                      <a:pt x="2370157" y="5277014"/>
                    </a:moveTo>
                    <a:lnTo>
                      <a:pt x="2234482" y="5277014"/>
                    </a:lnTo>
                    <a:lnTo>
                      <a:pt x="2283641" y="5273703"/>
                    </a:lnTo>
                    <a:lnTo>
                      <a:pt x="2330797" y="5264059"/>
                    </a:lnTo>
                    <a:lnTo>
                      <a:pt x="2375517" y="5248515"/>
                    </a:lnTo>
                    <a:lnTo>
                      <a:pt x="2417368" y="5227503"/>
                    </a:lnTo>
                    <a:lnTo>
                      <a:pt x="2455918" y="5201458"/>
                    </a:lnTo>
                    <a:lnTo>
                      <a:pt x="2490732" y="5170811"/>
                    </a:lnTo>
                    <a:lnTo>
                      <a:pt x="2521379" y="5135997"/>
                    </a:lnTo>
                    <a:lnTo>
                      <a:pt x="2547424" y="5097447"/>
                    </a:lnTo>
                    <a:lnTo>
                      <a:pt x="2568435" y="5055596"/>
                    </a:lnTo>
                    <a:lnTo>
                      <a:pt x="2583980" y="5010875"/>
                    </a:lnTo>
                    <a:lnTo>
                      <a:pt x="2593624" y="4963719"/>
                    </a:lnTo>
                    <a:lnTo>
                      <a:pt x="2596935" y="4914560"/>
                    </a:lnTo>
                    <a:lnTo>
                      <a:pt x="2596935" y="388436"/>
                    </a:lnTo>
                    <a:lnTo>
                      <a:pt x="2593624" y="339277"/>
                    </a:lnTo>
                    <a:lnTo>
                      <a:pt x="2583980" y="292120"/>
                    </a:lnTo>
                    <a:lnTo>
                      <a:pt x="2568435" y="247400"/>
                    </a:lnTo>
                    <a:lnTo>
                      <a:pt x="2547424" y="205549"/>
                    </a:lnTo>
                    <a:lnTo>
                      <a:pt x="2521379" y="166999"/>
                    </a:lnTo>
                    <a:lnTo>
                      <a:pt x="2490732" y="132185"/>
                    </a:lnTo>
                    <a:lnTo>
                      <a:pt x="2455918" y="101538"/>
                    </a:lnTo>
                    <a:lnTo>
                      <a:pt x="2417439" y="75541"/>
                    </a:lnTo>
                    <a:lnTo>
                      <a:pt x="2375499" y="54481"/>
                    </a:lnTo>
                    <a:lnTo>
                      <a:pt x="2330785" y="38937"/>
                    </a:lnTo>
                    <a:lnTo>
                      <a:pt x="2283633" y="29293"/>
                    </a:lnTo>
                    <a:lnTo>
                      <a:pt x="2234482" y="25982"/>
                    </a:lnTo>
                    <a:lnTo>
                      <a:pt x="2373846" y="25982"/>
                    </a:lnTo>
                    <a:lnTo>
                      <a:pt x="2439981" y="57701"/>
                    </a:lnTo>
                    <a:lnTo>
                      <a:pt x="2482612" y="88339"/>
                    </a:lnTo>
                    <a:lnTo>
                      <a:pt x="2519414" y="123558"/>
                    </a:lnTo>
                    <a:lnTo>
                      <a:pt x="2546269" y="155894"/>
                    </a:lnTo>
                    <a:lnTo>
                      <a:pt x="2572015" y="195070"/>
                    </a:lnTo>
                    <a:lnTo>
                      <a:pt x="2591048" y="232440"/>
                    </a:lnTo>
                    <a:lnTo>
                      <a:pt x="2606029" y="272814"/>
                    </a:lnTo>
                    <a:lnTo>
                      <a:pt x="2615123" y="310489"/>
                    </a:lnTo>
                    <a:lnTo>
                      <a:pt x="2620969" y="348488"/>
                    </a:lnTo>
                    <a:lnTo>
                      <a:pt x="2622917" y="388436"/>
                    </a:lnTo>
                    <a:lnTo>
                      <a:pt x="2622836" y="4914560"/>
                    </a:lnTo>
                    <a:lnTo>
                      <a:pt x="2619888" y="4961952"/>
                    </a:lnTo>
                    <a:lnTo>
                      <a:pt x="2611043" y="5008847"/>
                    </a:lnTo>
                    <a:lnTo>
                      <a:pt x="2596750" y="5053582"/>
                    </a:lnTo>
                    <a:lnTo>
                      <a:pt x="2577372" y="5095791"/>
                    </a:lnTo>
                    <a:lnTo>
                      <a:pt x="2553275" y="5135108"/>
                    </a:lnTo>
                    <a:lnTo>
                      <a:pt x="2524825" y="5171168"/>
                    </a:lnTo>
                    <a:lnTo>
                      <a:pt x="2492388" y="5203605"/>
                    </a:lnTo>
                    <a:lnTo>
                      <a:pt x="2456328" y="5232055"/>
                    </a:lnTo>
                    <a:lnTo>
                      <a:pt x="2417011" y="5256152"/>
                    </a:lnTo>
                    <a:lnTo>
                      <a:pt x="2374802" y="5275530"/>
                    </a:lnTo>
                    <a:lnTo>
                      <a:pt x="2370157" y="5277014"/>
                    </a:lnTo>
                    <a:close/>
                  </a:path>
                </a:pathLst>
              </a:custGeom>
              <a:solidFill>
                <a:srgbClr val="E8E8E8"/>
              </a:solidFill>
            </p:spPr>
            <p:txBody>
              <a:bodyPr wrap="square" lIns="0" tIns="0" rIns="0" bIns="0" rtlCol="0"/>
              <a:lstStyle/>
              <a:p>
                <a:endParaRPr dirty="0"/>
              </a:p>
            </p:txBody>
          </p:sp>
        </p:grpSp>
      </p:grpSp>
      <p:grpSp>
        <p:nvGrpSpPr>
          <p:cNvPr id="12" name="object 12">
            <a:extLst>
              <a:ext uri="{FF2B5EF4-FFF2-40B4-BE49-F238E27FC236}">
                <a16:creationId xmlns:a16="http://schemas.microsoft.com/office/drawing/2014/main" id="{B0401AFC-FC1D-184C-8D5D-DE57FD8C4132}"/>
              </a:ext>
            </a:extLst>
          </p:cNvPr>
          <p:cNvGrpSpPr/>
          <p:nvPr/>
        </p:nvGrpSpPr>
        <p:grpSpPr>
          <a:xfrm>
            <a:off x="12287938" y="6704965"/>
            <a:ext cx="2680335" cy="3696335"/>
            <a:chOff x="5795391" y="6590741"/>
            <a:chExt cx="2680335" cy="3696335"/>
          </a:xfrm>
        </p:grpSpPr>
        <p:sp>
          <p:nvSpPr>
            <p:cNvPr id="13" name="object 13">
              <a:extLst>
                <a:ext uri="{FF2B5EF4-FFF2-40B4-BE49-F238E27FC236}">
                  <a16:creationId xmlns:a16="http://schemas.microsoft.com/office/drawing/2014/main" id="{B53A5D47-F3B1-1414-E145-0F2014B17772}"/>
                </a:ext>
              </a:extLst>
            </p:cNvPr>
            <p:cNvSpPr/>
            <p:nvPr/>
          </p:nvSpPr>
          <p:spPr>
            <a:xfrm>
              <a:off x="5849957" y="6616724"/>
              <a:ext cx="2571115" cy="3670300"/>
            </a:xfrm>
            <a:custGeom>
              <a:avLst/>
              <a:gdLst/>
              <a:ahLst/>
              <a:cxnLst/>
              <a:rect l="l" t="t" r="r" b="b"/>
              <a:pathLst>
                <a:path w="2571115" h="3670300">
                  <a:moveTo>
                    <a:pt x="135108" y="3670275"/>
                  </a:moveTo>
                  <a:lnTo>
                    <a:pt x="0" y="3670275"/>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503" y="0"/>
                  </a:lnTo>
                  <a:lnTo>
                    <a:pt x="2257658" y="3310"/>
                  </a:lnTo>
                  <a:lnTo>
                    <a:pt x="2304814" y="12955"/>
                  </a:lnTo>
                  <a:lnTo>
                    <a:pt x="2349535" y="28499"/>
                  </a:lnTo>
                  <a:lnTo>
                    <a:pt x="2391386" y="49510"/>
                  </a:lnTo>
                  <a:lnTo>
                    <a:pt x="2429935" y="75556"/>
                  </a:lnTo>
                  <a:lnTo>
                    <a:pt x="2464750" y="106202"/>
                  </a:lnTo>
                  <a:lnTo>
                    <a:pt x="2489051" y="133809"/>
                  </a:lnTo>
                  <a:lnTo>
                    <a:pt x="349462" y="133809"/>
                  </a:lnTo>
                  <a:lnTo>
                    <a:pt x="300365" y="139478"/>
                  </a:lnTo>
                  <a:lnTo>
                    <a:pt x="255267" y="155625"/>
                  </a:lnTo>
                  <a:lnTo>
                    <a:pt x="215464" y="180952"/>
                  </a:lnTo>
                  <a:lnTo>
                    <a:pt x="182251" y="214164"/>
                  </a:lnTo>
                  <a:lnTo>
                    <a:pt x="156924" y="253967"/>
                  </a:lnTo>
                  <a:lnTo>
                    <a:pt x="140777" y="299065"/>
                  </a:lnTo>
                  <a:lnTo>
                    <a:pt x="135108" y="348163"/>
                  </a:lnTo>
                  <a:lnTo>
                    <a:pt x="135108" y="3670275"/>
                  </a:lnTo>
                  <a:close/>
                </a:path>
                <a:path w="2571115" h="3670300">
                  <a:moveTo>
                    <a:pt x="1823960" y="313087"/>
                  </a:moveTo>
                  <a:lnTo>
                    <a:pt x="749590" y="313087"/>
                  </a:lnTo>
                  <a:lnTo>
                    <a:pt x="702761" y="303526"/>
                  </a:lnTo>
                  <a:lnTo>
                    <a:pt x="664335" y="277523"/>
                  </a:lnTo>
                  <a:lnTo>
                    <a:pt x="638333" y="239098"/>
                  </a:lnTo>
                  <a:lnTo>
                    <a:pt x="628772" y="192269"/>
                  </a:lnTo>
                  <a:lnTo>
                    <a:pt x="628772" y="133809"/>
                  </a:lnTo>
                  <a:lnTo>
                    <a:pt x="1944778" y="133809"/>
                  </a:lnTo>
                  <a:lnTo>
                    <a:pt x="1944778" y="166287"/>
                  </a:lnTo>
                  <a:lnTo>
                    <a:pt x="1594016" y="166287"/>
                  </a:lnTo>
                  <a:lnTo>
                    <a:pt x="1581817" y="168804"/>
                  </a:lnTo>
                  <a:lnTo>
                    <a:pt x="1571444" y="175705"/>
                  </a:lnTo>
                  <a:lnTo>
                    <a:pt x="1570764" y="176679"/>
                  </a:lnTo>
                  <a:lnTo>
                    <a:pt x="1114642" y="176679"/>
                  </a:lnTo>
                  <a:lnTo>
                    <a:pt x="1106259" y="178303"/>
                  </a:lnTo>
                  <a:lnTo>
                    <a:pt x="1099215" y="182850"/>
                  </a:lnTo>
                  <a:lnTo>
                    <a:pt x="1094364" y="189833"/>
                  </a:lnTo>
                  <a:lnTo>
                    <a:pt x="1092557" y="198765"/>
                  </a:lnTo>
                  <a:lnTo>
                    <a:pt x="1094364" y="207696"/>
                  </a:lnTo>
                  <a:lnTo>
                    <a:pt x="1099215" y="214679"/>
                  </a:lnTo>
                  <a:lnTo>
                    <a:pt x="1106259" y="219226"/>
                  </a:lnTo>
                  <a:lnTo>
                    <a:pt x="1114642" y="220849"/>
                  </a:lnTo>
                  <a:lnTo>
                    <a:pt x="1570305" y="220849"/>
                  </a:lnTo>
                  <a:lnTo>
                    <a:pt x="1570957" y="221824"/>
                  </a:lnTo>
                  <a:lnTo>
                    <a:pt x="1581269" y="228726"/>
                  </a:lnTo>
                  <a:lnTo>
                    <a:pt x="1594016" y="231243"/>
                  </a:lnTo>
                  <a:lnTo>
                    <a:pt x="1936821" y="231243"/>
                  </a:lnTo>
                  <a:lnTo>
                    <a:pt x="1935218" y="239098"/>
                  </a:lnTo>
                  <a:lnTo>
                    <a:pt x="1909215" y="277523"/>
                  </a:lnTo>
                  <a:lnTo>
                    <a:pt x="1870789" y="303526"/>
                  </a:lnTo>
                  <a:lnTo>
                    <a:pt x="1823960" y="313087"/>
                  </a:lnTo>
                  <a:close/>
                </a:path>
                <a:path w="2571115" h="3670300">
                  <a:moveTo>
                    <a:pt x="2570952" y="3670275"/>
                  </a:moveTo>
                  <a:lnTo>
                    <a:pt x="2437144" y="3670275"/>
                  </a:lnTo>
                  <a:lnTo>
                    <a:pt x="2437144" y="348163"/>
                  </a:lnTo>
                  <a:lnTo>
                    <a:pt x="2431474" y="299065"/>
                  </a:lnTo>
                  <a:lnTo>
                    <a:pt x="2415328" y="253967"/>
                  </a:lnTo>
                  <a:lnTo>
                    <a:pt x="2390000" y="214164"/>
                  </a:lnTo>
                  <a:lnTo>
                    <a:pt x="2356788" y="180952"/>
                  </a:lnTo>
                  <a:lnTo>
                    <a:pt x="2316984" y="155625"/>
                  </a:lnTo>
                  <a:lnTo>
                    <a:pt x="2271887" y="139478"/>
                  </a:lnTo>
                  <a:lnTo>
                    <a:pt x="2222789" y="133809"/>
                  </a:lnTo>
                  <a:lnTo>
                    <a:pt x="2489051" y="133809"/>
                  </a:lnTo>
                  <a:lnTo>
                    <a:pt x="2521442" y="179566"/>
                  </a:lnTo>
                  <a:lnTo>
                    <a:pt x="2542453" y="221418"/>
                  </a:lnTo>
                  <a:lnTo>
                    <a:pt x="2557997" y="266138"/>
                  </a:lnTo>
                  <a:lnTo>
                    <a:pt x="2567641" y="313294"/>
                  </a:lnTo>
                  <a:lnTo>
                    <a:pt x="2570952" y="362453"/>
                  </a:lnTo>
                  <a:lnTo>
                    <a:pt x="2570952" y="3670275"/>
                  </a:lnTo>
                  <a:close/>
                </a:path>
                <a:path w="2571115" h="3670300">
                  <a:moveTo>
                    <a:pt x="1936821" y="231243"/>
                  </a:moveTo>
                  <a:lnTo>
                    <a:pt x="1594016" y="231243"/>
                  </a:lnTo>
                  <a:lnTo>
                    <a:pt x="1606764" y="228726"/>
                  </a:lnTo>
                  <a:lnTo>
                    <a:pt x="1617076" y="221824"/>
                  </a:lnTo>
                  <a:lnTo>
                    <a:pt x="1623977" y="211512"/>
                  </a:lnTo>
                  <a:lnTo>
                    <a:pt x="1626494" y="198765"/>
                  </a:lnTo>
                  <a:lnTo>
                    <a:pt x="1623977" y="186017"/>
                  </a:lnTo>
                  <a:lnTo>
                    <a:pt x="1617076" y="175705"/>
                  </a:lnTo>
                  <a:lnTo>
                    <a:pt x="1606764" y="168804"/>
                  </a:lnTo>
                  <a:lnTo>
                    <a:pt x="1594016" y="166287"/>
                  </a:lnTo>
                  <a:lnTo>
                    <a:pt x="1944778" y="166287"/>
                  </a:lnTo>
                  <a:lnTo>
                    <a:pt x="1944778" y="192269"/>
                  </a:lnTo>
                  <a:lnTo>
                    <a:pt x="1936821" y="231243"/>
                  </a:lnTo>
                  <a:close/>
                </a:path>
                <a:path w="2571115" h="3670300">
                  <a:moveTo>
                    <a:pt x="1570305" y="220849"/>
                  </a:moveTo>
                  <a:lnTo>
                    <a:pt x="1426430" y="220849"/>
                  </a:lnTo>
                  <a:lnTo>
                    <a:pt x="1434813" y="219226"/>
                  </a:lnTo>
                  <a:lnTo>
                    <a:pt x="1441857" y="214679"/>
                  </a:lnTo>
                  <a:lnTo>
                    <a:pt x="1446709" y="207696"/>
                  </a:lnTo>
                  <a:lnTo>
                    <a:pt x="1448515" y="198765"/>
                  </a:lnTo>
                  <a:lnTo>
                    <a:pt x="1446709" y="189833"/>
                  </a:lnTo>
                  <a:lnTo>
                    <a:pt x="1441857" y="182850"/>
                  </a:lnTo>
                  <a:lnTo>
                    <a:pt x="1434813" y="178303"/>
                  </a:lnTo>
                  <a:lnTo>
                    <a:pt x="1426430" y="176679"/>
                  </a:lnTo>
                  <a:lnTo>
                    <a:pt x="1570764" y="176679"/>
                  </a:lnTo>
                  <a:lnTo>
                    <a:pt x="1564238" y="186017"/>
                  </a:lnTo>
                  <a:lnTo>
                    <a:pt x="1561538" y="198765"/>
                  </a:lnTo>
                  <a:lnTo>
                    <a:pt x="1564055" y="211512"/>
                  </a:lnTo>
                  <a:lnTo>
                    <a:pt x="1570305" y="220849"/>
                  </a:lnTo>
                  <a:close/>
                </a:path>
              </a:pathLst>
            </a:custGeom>
            <a:solidFill>
              <a:srgbClr val="000000"/>
            </a:solidFill>
          </p:spPr>
          <p:txBody>
            <a:bodyPr wrap="square" lIns="0" tIns="0" rIns="0" bIns="0" rtlCol="0"/>
            <a:lstStyle/>
            <a:p>
              <a:endParaRPr dirty="0"/>
            </a:p>
          </p:txBody>
        </p:sp>
        <p:sp>
          <p:nvSpPr>
            <p:cNvPr id="15" name="object 15">
              <a:extLst>
                <a:ext uri="{FF2B5EF4-FFF2-40B4-BE49-F238E27FC236}">
                  <a16:creationId xmlns:a16="http://schemas.microsoft.com/office/drawing/2014/main" id="{3E03838B-CD27-81D8-663D-04733B3A3B62}"/>
                </a:ext>
              </a:extLst>
            </p:cNvPr>
            <p:cNvSpPr/>
            <p:nvPr/>
          </p:nvSpPr>
          <p:spPr>
            <a:xfrm>
              <a:off x="6942515" y="6793404"/>
              <a:ext cx="356235" cy="44450"/>
            </a:xfrm>
            <a:custGeom>
              <a:avLst/>
              <a:gdLst/>
              <a:ahLst/>
              <a:cxnLst/>
              <a:rect l="l" t="t" r="r" b="b"/>
              <a:pathLst>
                <a:path w="356234" h="44450">
                  <a:moveTo>
                    <a:pt x="333872" y="44170"/>
                  </a:moveTo>
                  <a:lnTo>
                    <a:pt x="22085" y="44170"/>
                  </a:lnTo>
                  <a:lnTo>
                    <a:pt x="13701" y="42546"/>
                  </a:lnTo>
                  <a:lnTo>
                    <a:pt x="6657" y="37999"/>
                  </a:lnTo>
                  <a:lnTo>
                    <a:pt x="1806" y="31016"/>
                  </a:lnTo>
                  <a:lnTo>
                    <a:pt x="0" y="22085"/>
                  </a:lnTo>
                  <a:lnTo>
                    <a:pt x="1806" y="13153"/>
                  </a:lnTo>
                  <a:lnTo>
                    <a:pt x="6657" y="6171"/>
                  </a:lnTo>
                  <a:lnTo>
                    <a:pt x="13701" y="1623"/>
                  </a:lnTo>
                  <a:lnTo>
                    <a:pt x="22085" y="0"/>
                  </a:lnTo>
                  <a:lnTo>
                    <a:pt x="333872" y="0"/>
                  </a:lnTo>
                  <a:lnTo>
                    <a:pt x="342256" y="1623"/>
                  </a:lnTo>
                  <a:lnTo>
                    <a:pt x="349299" y="6171"/>
                  </a:lnTo>
                  <a:lnTo>
                    <a:pt x="354151" y="13153"/>
                  </a:lnTo>
                  <a:lnTo>
                    <a:pt x="355958" y="22085"/>
                  </a:lnTo>
                  <a:lnTo>
                    <a:pt x="354151" y="31016"/>
                  </a:lnTo>
                  <a:lnTo>
                    <a:pt x="349299" y="37999"/>
                  </a:lnTo>
                  <a:lnTo>
                    <a:pt x="342256" y="42546"/>
                  </a:lnTo>
                  <a:lnTo>
                    <a:pt x="333872" y="44170"/>
                  </a:lnTo>
                  <a:close/>
                </a:path>
              </a:pathLst>
            </a:custGeom>
            <a:solidFill>
              <a:srgbClr val="606060"/>
            </a:solidFill>
          </p:spPr>
          <p:txBody>
            <a:bodyPr wrap="square" lIns="0" tIns="0" rIns="0" bIns="0" rtlCol="0"/>
            <a:lstStyle/>
            <a:p>
              <a:endParaRPr dirty="0"/>
            </a:p>
          </p:txBody>
        </p:sp>
        <p:pic>
          <p:nvPicPr>
            <p:cNvPr id="16" name="object 16">
              <a:extLst>
                <a:ext uri="{FF2B5EF4-FFF2-40B4-BE49-F238E27FC236}">
                  <a16:creationId xmlns:a16="http://schemas.microsoft.com/office/drawing/2014/main" id="{C77836EC-28AA-6018-1215-157ED84DA8EA}"/>
                </a:ext>
              </a:extLst>
            </p:cNvPr>
            <p:cNvPicPr/>
            <p:nvPr/>
          </p:nvPicPr>
          <p:blipFill>
            <a:blip r:embed="rId6" cstate="print"/>
            <a:stretch>
              <a:fillRect/>
            </a:stretch>
          </p:blipFill>
          <p:spPr>
            <a:xfrm>
              <a:off x="7411496" y="6783011"/>
              <a:ext cx="64955" cy="64955"/>
            </a:xfrm>
            <a:prstGeom prst="rect">
              <a:avLst/>
            </a:prstGeom>
          </p:spPr>
        </p:pic>
        <p:sp>
          <p:nvSpPr>
            <p:cNvPr id="17" name="object 17">
              <a:extLst>
                <a:ext uri="{FF2B5EF4-FFF2-40B4-BE49-F238E27FC236}">
                  <a16:creationId xmlns:a16="http://schemas.microsoft.com/office/drawing/2014/main" id="{10B4E9D5-7373-9F44-38E7-2243376E0D46}"/>
                </a:ext>
              </a:extLst>
            </p:cNvPr>
            <p:cNvSpPr/>
            <p:nvPr/>
          </p:nvSpPr>
          <p:spPr>
            <a:xfrm>
              <a:off x="5795391" y="7292276"/>
              <a:ext cx="2680335" cy="1255395"/>
            </a:xfrm>
            <a:custGeom>
              <a:avLst/>
              <a:gdLst/>
              <a:ahLst/>
              <a:cxnLst/>
              <a:rect l="l" t="t" r="r" b="b"/>
              <a:pathLst>
                <a:path w="2680334" h="1255395">
                  <a:moveTo>
                    <a:pt x="28575" y="860005"/>
                  </a:moveTo>
                  <a:lnTo>
                    <a:pt x="17538" y="862279"/>
                  </a:lnTo>
                  <a:lnTo>
                    <a:pt x="8445" y="868451"/>
                  </a:lnTo>
                  <a:lnTo>
                    <a:pt x="2273" y="877544"/>
                  </a:lnTo>
                  <a:lnTo>
                    <a:pt x="0" y="888593"/>
                  </a:lnTo>
                  <a:lnTo>
                    <a:pt x="0" y="1226362"/>
                  </a:lnTo>
                  <a:lnTo>
                    <a:pt x="2273" y="1237399"/>
                  </a:lnTo>
                  <a:lnTo>
                    <a:pt x="8445" y="1246492"/>
                  </a:lnTo>
                  <a:lnTo>
                    <a:pt x="17538" y="1252664"/>
                  </a:lnTo>
                  <a:lnTo>
                    <a:pt x="28575" y="1254937"/>
                  </a:lnTo>
                  <a:lnTo>
                    <a:pt x="28575" y="860005"/>
                  </a:lnTo>
                  <a:close/>
                </a:path>
                <a:path w="2680334" h="1255395">
                  <a:moveTo>
                    <a:pt x="28575" y="380631"/>
                  </a:moveTo>
                  <a:lnTo>
                    <a:pt x="17538" y="382701"/>
                  </a:lnTo>
                  <a:lnTo>
                    <a:pt x="8445" y="388429"/>
                  </a:lnTo>
                  <a:lnTo>
                    <a:pt x="2273" y="397078"/>
                  </a:lnTo>
                  <a:lnTo>
                    <a:pt x="0" y="407911"/>
                  </a:lnTo>
                  <a:lnTo>
                    <a:pt x="0" y="745693"/>
                  </a:lnTo>
                  <a:lnTo>
                    <a:pt x="2273" y="756729"/>
                  </a:lnTo>
                  <a:lnTo>
                    <a:pt x="8445" y="765822"/>
                  </a:lnTo>
                  <a:lnTo>
                    <a:pt x="17538" y="771994"/>
                  </a:lnTo>
                  <a:lnTo>
                    <a:pt x="28575" y="774268"/>
                  </a:lnTo>
                  <a:lnTo>
                    <a:pt x="28575" y="380631"/>
                  </a:lnTo>
                  <a:close/>
                </a:path>
                <a:path w="2680334" h="1255395">
                  <a:moveTo>
                    <a:pt x="28575" y="0"/>
                  </a:moveTo>
                  <a:lnTo>
                    <a:pt x="17538" y="2070"/>
                  </a:lnTo>
                  <a:lnTo>
                    <a:pt x="8445" y="7785"/>
                  </a:lnTo>
                  <a:lnTo>
                    <a:pt x="2273" y="16433"/>
                  </a:lnTo>
                  <a:lnTo>
                    <a:pt x="0" y="27279"/>
                  </a:lnTo>
                  <a:lnTo>
                    <a:pt x="0" y="189661"/>
                  </a:lnTo>
                  <a:lnTo>
                    <a:pt x="2273" y="200710"/>
                  </a:lnTo>
                  <a:lnTo>
                    <a:pt x="8445" y="209804"/>
                  </a:lnTo>
                  <a:lnTo>
                    <a:pt x="17538" y="215976"/>
                  </a:lnTo>
                  <a:lnTo>
                    <a:pt x="28575" y="218249"/>
                  </a:lnTo>
                  <a:lnTo>
                    <a:pt x="28575" y="0"/>
                  </a:lnTo>
                  <a:close/>
                </a:path>
                <a:path w="2680334" h="1255395">
                  <a:moveTo>
                    <a:pt x="2680081" y="539127"/>
                  </a:moveTo>
                  <a:lnTo>
                    <a:pt x="2677807" y="528091"/>
                  </a:lnTo>
                  <a:lnTo>
                    <a:pt x="2671635" y="518998"/>
                  </a:lnTo>
                  <a:lnTo>
                    <a:pt x="2662542" y="512826"/>
                  </a:lnTo>
                  <a:lnTo>
                    <a:pt x="2651493" y="510552"/>
                  </a:lnTo>
                  <a:lnTo>
                    <a:pt x="2651493" y="1143215"/>
                  </a:lnTo>
                  <a:lnTo>
                    <a:pt x="2662542" y="1140942"/>
                  </a:lnTo>
                  <a:lnTo>
                    <a:pt x="2671635" y="1134770"/>
                  </a:lnTo>
                  <a:lnTo>
                    <a:pt x="2677807" y="1125677"/>
                  </a:lnTo>
                  <a:lnTo>
                    <a:pt x="2680081" y="1114640"/>
                  </a:lnTo>
                  <a:lnTo>
                    <a:pt x="2680081" y="539127"/>
                  </a:lnTo>
                  <a:close/>
                </a:path>
              </a:pathLst>
            </a:custGeom>
            <a:solidFill>
              <a:srgbClr val="B8B8B8"/>
            </a:solidFill>
          </p:spPr>
          <p:txBody>
            <a:bodyPr wrap="square" lIns="0" tIns="0" rIns="0" bIns="0" rtlCol="0"/>
            <a:lstStyle/>
            <a:p>
              <a:endParaRPr dirty="0"/>
            </a:p>
          </p:txBody>
        </p:sp>
        <p:sp>
          <p:nvSpPr>
            <p:cNvPr id="18" name="object 18">
              <a:extLst>
                <a:ext uri="{FF2B5EF4-FFF2-40B4-BE49-F238E27FC236}">
                  <a16:creationId xmlns:a16="http://schemas.microsoft.com/office/drawing/2014/main" id="{BD426F64-3882-3B56-E80F-AC2AECDADF1C}"/>
                </a:ext>
              </a:extLst>
            </p:cNvPr>
            <p:cNvSpPr/>
            <p:nvPr/>
          </p:nvSpPr>
          <p:spPr>
            <a:xfrm>
              <a:off x="5823975" y="6590741"/>
              <a:ext cx="2623185" cy="3696335"/>
            </a:xfrm>
            <a:custGeom>
              <a:avLst/>
              <a:gdLst/>
              <a:ahLst/>
              <a:cxnLst/>
              <a:rect l="l" t="t" r="r" b="b"/>
              <a:pathLst>
                <a:path w="2623184" h="3696334">
                  <a:moveTo>
                    <a:pt x="26005" y="3696257"/>
                  </a:moveTo>
                  <a:lnTo>
                    <a:pt x="59" y="3696257"/>
                  </a:lnTo>
                  <a:lnTo>
                    <a:pt x="0" y="388436"/>
                  </a:lnTo>
                  <a:lnTo>
                    <a:pt x="1948" y="348975"/>
                  </a:lnTo>
                  <a:lnTo>
                    <a:pt x="7794" y="310488"/>
                  </a:lnTo>
                  <a:lnTo>
                    <a:pt x="16888" y="272814"/>
                  </a:lnTo>
                  <a:lnTo>
                    <a:pt x="32599" y="232988"/>
                  </a:lnTo>
                  <a:lnTo>
                    <a:pt x="52420" y="194887"/>
                  </a:lnTo>
                  <a:lnTo>
                    <a:pt x="86188" y="144445"/>
                  </a:lnTo>
                  <a:lnTo>
                    <a:pt x="114322" y="113022"/>
                  </a:lnTo>
                  <a:lnTo>
                    <a:pt x="121142" y="106973"/>
                  </a:lnTo>
                  <a:lnTo>
                    <a:pt x="134783" y="94388"/>
                  </a:lnTo>
                  <a:lnTo>
                    <a:pt x="183736" y="58200"/>
                  </a:lnTo>
                  <a:lnTo>
                    <a:pt x="230172" y="33673"/>
                  </a:lnTo>
                  <a:lnTo>
                    <a:pt x="280224" y="15381"/>
                  </a:lnTo>
                  <a:lnTo>
                    <a:pt x="333208" y="3949"/>
                  </a:lnTo>
                  <a:lnTo>
                    <a:pt x="388436" y="0"/>
                  </a:lnTo>
                  <a:lnTo>
                    <a:pt x="2235780" y="0"/>
                  </a:lnTo>
                  <a:lnTo>
                    <a:pt x="2290883"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8"/>
                  </a:lnTo>
                  <a:lnTo>
                    <a:pt x="26069" y="388436"/>
                  </a:lnTo>
                  <a:lnTo>
                    <a:pt x="26005" y="3696257"/>
                  </a:lnTo>
                  <a:close/>
                </a:path>
                <a:path w="2623184" h="3696334">
                  <a:moveTo>
                    <a:pt x="2622858" y="3696257"/>
                  </a:moveTo>
                  <a:lnTo>
                    <a:pt x="2596935" y="3696257"/>
                  </a:lnTo>
                  <a:lnTo>
                    <a:pt x="2596935" y="388436"/>
                  </a:lnTo>
                  <a:lnTo>
                    <a:pt x="2593624" y="339277"/>
                  </a:lnTo>
                  <a:lnTo>
                    <a:pt x="2583980" y="292120"/>
                  </a:lnTo>
                  <a:lnTo>
                    <a:pt x="2568435" y="247400"/>
                  </a:lnTo>
                  <a:lnTo>
                    <a:pt x="2547424" y="205549"/>
                  </a:lnTo>
                  <a:lnTo>
                    <a:pt x="2521379" y="166999"/>
                  </a:lnTo>
                  <a:lnTo>
                    <a:pt x="2490732" y="132185"/>
                  </a:lnTo>
                  <a:lnTo>
                    <a:pt x="2455918" y="101538"/>
                  </a:lnTo>
                  <a:lnTo>
                    <a:pt x="2417439" y="75541"/>
                  </a:lnTo>
                  <a:lnTo>
                    <a:pt x="2375499" y="54481"/>
                  </a:lnTo>
                  <a:lnTo>
                    <a:pt x="2330785" y="38937"/>
                  </a:lnTo>
                  <a:lnTo>
                    <a:pt x="2283633" y="29293"/>
                  </a:lnTo>
                  <a:lnTo>
                    <a:pt x="2234482" y="25982"/>
                  </a:lnTo>
                  <a:lnTo>
                    <a:pt x="2373846" y="25982"/>
                  </a:lnTo>
                  <a:lnTo>
                    <a:pt x="2439981" y="57701"/>
                  </a:lnTo>
                  <a:lnTo>
                    <a:pt x="2482612" y="88339"/>
                  </a:lnTo>
                  <a:lnTo>
                    <a:pt x="2519414" y="123558"/>
                  </a:lnTo>
                  <a:lnTo>
                    <a:pt x="2546269" y="155893"/>
                  </a:lnTo>
                  <a:lnTo>
                    <a:pt x="2572015" y="195070"/>
                  </a:lnTo>
                  <a:lnTo>
                    <a:pt x="2591048" y="232440"/>
                  </a:lnTo>
                  <a:lnTo>
                    <a:pt x="2606029" y="272814"/>
                  </a:lnTo>
                  <a:lnTo>
                    <a:pt x="2615123" y="310488"/>
                  </a:lnTo>
                  <a:lnTo>
                    <a:pt x="2620969" y="348488"/>
                  </a:lnTo>
                  <a:lnTo>
                    <a:pt x="2622917" y="388436"/>
                  </a:lnTo>
                  <a:lnTo>
                    <a:pt x="2622858" y="3696257"/>
                  </a:lnTo>
                  <a:close/>
                </a:path>
              </a:pathLst>
            </a:custGeom>
            <a:solidFill>
              <a:srgbClr val="E8E8E8"/>
            </a:solidFill>
          </p:spPr>
          <p:txBody>
            <a:bodyPr wrap="square" lIns="0" tIns="0" rIns="0" bIns="0" rtlCol="0"/>
            <a:lstStyle/>
            <a:p>
              <a:endParaRPr dirty="0"/>
            </a:p>
          </p:txBody>
        </p:sp>
      </p:grpSp>
      <p:grpSp>
        <p:nvGrpSpPr>
          <p:cNvPr id="47" name="Group 46">
            <a:extLst>
              <a:ext uri="{FF2B5EF4-FFF2-40B4-BE49-F238E27FC236}">
                <a16:creationId xmlns:a16="http://schemas.microsoft.com/office/drawing/2014/main" id="{3C7E798A-731B-EEFF-4AC5-852F7A073CC5}"/>
              </a:ext>
            </a:extLst>
          </p:cNvPr>
          <p:cNvGrpSpPr/>
          <p:nvPr/>
        </p:nvGrpSpPr>
        <p:grpSpPr>
          <a:xfrm>
            <a:off x="3408472" y="2227321"/>
            <a:ext cx="2680335" cy="5302250"/>
            <a:chOff x="2656154" y="4255696"/>
            <a:chExt cx="2680335" cy="5302250"/>
          </a:xfrm>
        </p:grpSpPr>
        <p:pic>
          <p:nvPicPr>
            <p:cNvPr id="1026" name="Picture 2" descr="Sprouted potato tuber. Green shoots of potato seed on the background of the plantation. Agricultural background with limited depth of field. Raw Potato Stock Photo">
              <a:extLst>
                <a:ext uri="{FF2B5EF4-FFF2-40B4-BE49-F238E27FC236}">
                  <a16:creationId xmlns:a16="http://schemas.microsoft.com/office/drawing/2014/main" id="{478B5DA4-8FB8-9E1E-33E6-0544D0A315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536" r="5610" b="39965"/>
            <a:stretch/>
          </p:blipFill>
          <p:spPr bwMode="auto">
            <a:xfrm>
              <a:off x="2790386" y="4358069"/>
              <a:ext cx="2466773" cy="49959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4" name="object 24">
              <a:extLst>
                <a:ext uri="{FF2B5EF4-FFF2-40B4-BE49-F238E27FC236}">
                  <a16:creationId xmlns:a16="http://schemas.microsoft.com/office/drawing/2014/main" id="{FF2ED83F-B3F4-6FE5-94C1-D0ED3F0966CD}"/>
                </a:ext>
              </a:extLst>
            </p:cNvPr>
            <p:cNvGrpSpPr/>
            <p:nvPr/>
          </p:nvGrpSpPr>
          <p:grpSpPr>
            <a:xfrm>
              <a:off x="2656154" y="4255696"/>
              <a:ext cx="2680335" cy="5302250"/>
              <a:chOff x="2656154" y="4255696"/>
              <a:chExt cx="2680335" cy="5302250"/>
            </a:xfrm>
          </p:grpSpPr>
          <p:sp>
            <p:nvSpPr>
              <p:cNvPr id="25" name="object 25">
                <a:extLst>
                  <a:ext uri="{FF2B5EF4-FFF2-40B4-BE49-F238E27FC236}">
                    <a16:creationId xmlns:a16="http://schemas.microsoft.com/office/drawing/2014/main" id="{A5C533A8-B998-8CCB-2CC5-D985B7DEC28E}"/>
                  </a:ext>
                </a:extLst>
              </p:cNvPr>
              <p:cNvSpPr/>
              <p:nvPr/>
            </p:nvSpPr>
            <p:spPr>
              <a:xfrm>
                <a:off x="2710719" y="4281678"/>
                <a:ext cx="2571115" cy="5250180"/>
              </a:xfrm>
              <a:custGeom>
                <a:avLst/>
                <a:gdLst/>
                <a:ahLst/>
                <a:cxnLst/>
                <a:rect l="l" t="t" r="r" b="b"/>
                <a:pathLst>
                  <a:path w="2571115" h="5250180">
                    <a:moveTo>
                      <a:pt x="2208499" y="5249733"/>
                    </a:moveTo>
                    <a:lnTo>
                      <a:pt x="362453" y="5249733"/>
                    </a:lnTo>
                    <a:lnTo>
                      <a:pt x="313294" y="5246422"/>
                    </a:lnTo>
                    <a:lnTo>
                      <a:pt x="266138" y="5236778"/>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4" y="139479"/>
                    </a:lnTo>
                    <a:lnTo>
                      <a:pt x="255267" y="155625"/>
                    </a:lnTo>
                    <a:lnTo>
                      <a:pt x="215464" y="180952"/>
                    </a:lnTo>
                    <a:lnTo>
                      <a:pt x="182251" y="214165"/>
                    </a:lnTo>
                    <a:lnTo>
                      <a:pt x="156924" y="253967"/>
                    </a:lnTo>
                    <a:lnTo>
                      <a:pt x="140778" y="299065"/>
                    </a:lnTo>
                    <a:lnTo>
                      <a:pt x="135108" y="348163"/>
                    </a:lnTo>
                    <a:lnTo>
                      <a:pt x="135108" y="4908064"/>
                    </a:lnTo>
                    <a:lnTo>
                      <a:pt x="140778" y="4957162"/>
                    </a:lnTo>
                    <a:lnTo>
                      <a:pt x="156924" y="5002260"/>
                    </a:lnTo>
                    <a:lnTo>
                      <a:pt x="182251" y="5042063"/>
                    </a:lnTo>
                    <a:lnTo>
                      <a:pt x="215464" y="5075275"/>
                    </a:lnTo>
                    <a:lnTo>
                      <a:pt x="255267" y="5100603"/>
                    </a:lnTo>
                    <a:lnTo>
                      <a:pt x="300364" y="5116749"/>
                    </a:lnTo>
                    <a:lnTo>
                      <a:pt x="349462" y="5122419"/>
                    </a:lnTo>
                    <a:lnTo>
                      <a:pt x="2483334" y="5122419"/>
                    </a:lnTo>
                    <a:lnTo>
                      <a:pt x="2464750" y="5143530"/>
                    </a:lnTo>
                    <a:lnTo>
                      <a:pt x="2429935" y="5174176"/>
                    </a:lnTo>
                    <a:lnTo>
                      <a:pt x="2391386" y="5200222"/>
                    </a:lnTo>
                    <a:lnTo>
                      <a:pt x="2349534" y="5221233"/>
                    </a:lnTo>
                    <a:lnTo>
                      <a:pt x="2304814" y="5236778"/>
                    </a:lnTo>
                    <a:lnTo>
                      <a:pt x="2257658" y="5246422"/>
                    </a:lnTo>
                    <a:lnTo>
                      <a:pt x="2208499" y="5249733"/>
                    </a:lnTo>
                    <a:close/>
                  </a:path>
                  <a:path w="2571115" h="5250180">
                    <a:moveTo>
                      <a:pt x="1823960" y="313087"/>
                    </a:moveTo>
                    <a:lnTo>
                      <a:pt x="749590" y="313087"/>
                    </a:lnTo>
                    <a:lnTo>
                      <a:pt x="702761" y="303526"/>
                    </a:lnTo>
                    <a:lnTo>
                      <a:pt x="664335" y="277523"/>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4" y="176679"/>
                    </a:lnTo>
                    <a:lnTo>
                      <a:pt x="1114642" y="176679"/>
                    </a:lnTo>
                    <a:lnTo>
                      <a:pt x="1106259" y="178303"/>
                    </a:lnTo>
                    <a:lnTo>
                      <a:pt x="1099215" y="182850"/>
                    </a:lnTo>
                    <a:lnTo>
                      <a:pt x="1094364" y="189833"/>
                    </a:lnTo>
                    <a:lnTo>
                      <a:pt x="1092557" y="198764"/>
                    </a:lnTo>
                    <a:lnTo>
                      <a:pt x="1094364" y="207696"/>
                    </a:lnTo>
                    <a:lnTo>
                      <a:pt x="1099215" y="214678"/>
                    </a:lnTo>
                    <a:lnTo>
                      <a:pt x="1106259" y="219225"/>
                    </a:lnTo>
                    <a:lnTo>
                      <a:pt x="1114642" y="220849"/>
                    </a:lnTo>
                    <a:lnTo>
                      <a:pt x="1570305" y="220849"/>
                    </a:lnTo>
                    <a:lnTo>
                      <a:pt x="1570957" y="221824"/>
                    </a:lnTo>
                    <a:lnTo>
                      <a:pt x="1581269" y="228725"/>
                    </a:lnTo>
                    <a:lnTo>
                      <a:pt x="1594017" y="231242"/>
                    </a:lnTo>
                    <a:lnTo>
                      <a:pt x="1936821" y="231242"/>
                    </a:lnTo>
                    <a:lnTo>
                      <a:pt x="1935217" y="239098"/>
                    </a:lnTo>
                    <a:lnTo>
                      <a:pt x="1909215" y="277523"/>
                    </a:lnTo>
                    <a:lnTo>
                      <a:pt x="1870789" y="303526"/>
                    </a:lnTo>
                    <a:lnTo>
                      <a:pt x="1823960" y="313087"/>
                    </a:lnTo>
                    <a:close/>
                  </a:path>
                  <a:path w="2571115" h="5250180">
                    <a:moveTo>
                      <a:pt x="2483334" y="5122419"/>
                    </a:moveTo>
                    <a:lnTo>
                      <a:pt x="2224088" y="5122419"/>
                    </a:lnTo>
                    <a:lnTo>
                      <a:pt x="2273186" y="5116749"/>
                    </a:lnTo>
                    <a:lnTo>
                      <a:pt x="2318284" y="5100603"/>
                    </a:lnTo>
                    <a:lnTo>
                      <a:pt x="2358087" y="5075275"/>
                    </a:lnTo>
                    <a:lnTo>
                      <a:pt x="2391299" y="5042063"/>
                    </a:lnTo>
                    <a:lnTo>
                      <a:pt x="2416627" y="5002260"/>
                    </a:lnTo>
                    <a:lnTo>
                      <a:pt x="2432773" y="4957162"/>
                    </a:lnTo>
                    <a:lnTo>
                      <a:pt x="2438443" y="4908064"/>
                    </a:lnTo>
                    <a:lnTo>
                      <a:pt x="2437144" y="4908064"/>
                    </a:lnTo>
                    <a:lnTo>
                      <a:pt x="2437144" y="348163"/>
                    </a:lnTo>
                    <a:lnTo>
                      <a:pt x="2431474" y="299065"/>
                    </a:lnTo>
                    <a:lnTo>
                      <a:pt x="2415328" y="253967"/>
                    </a:lnTo>
                    <a:lnTo>
                      <a:pt x="2390000" y="214165"/>
                    </a:lnTo>
                    <a:lnTo>
                      <a:pt x="2356788" y="180952"/>
                    </a:lnTo>
                    <a:lnTo>
                      <a:pt x="2316985" y="155625"/>
                    </a:lnTo>
                    <a:lnTo>
                      <a:pt x="2271887" y="139479"/>
                    </a:lnTo>
                    <a:lnTo>
                      <a:pt x="2222789" y="133809"/>
                    </a:lnTo>
                    <a:lnTo>
                      <a:pt x="2489051" y="133809"/>
                    </a:lnTo>
                    <a:lnTo>
                      <a:pt x="2521442" y="179566"/>
                    </a:lnTo>
                    <a:lnTo>
                      <a:pt x="2542454" y="221418"/>
                    </a:lnTo>
                    <a:lnTo>
                      <a:pt x="2557998" y="266138"/>
                    </a:lnTo>
                    <a:lnTo>
                      <a:pt x="2567642" y="313294"/>
                    </a:lnTo>
                    <a:lnTo>
                      <a:pt x="2570953" y="362453"/>
                    </a:lnTo>
                    <a:lnTo>
                      <a:pt x="2570953" y="4887279"/>
                    </a:lnTo>
                    <a:lnTo>
                      <a:pt x="2567642" y="4936438"/>
                    </a:lnTo>
                    <a:lnTo>
                      <a:pt x="2557998" y="4983594"/>
                    </a:lnTo>
                    <a:lnTo>
                      <a:pt x="2542454" y="5028314"/>
                    </a:lnTo>
                    <a:lnTo>
                      <a:pt x="2521442" y="5070166"/>
                    </a:lnTo>
                    <a:lnTo>
                      <a:pt x="2495397" y="5108715"/>
                    </a:lnTo>
                    <a:lnTo>
                      <a:pt x="2483334" y="5122419"/>
                    </a:lnTo>
                    <a:close/>
                  </a:path>
                  <a:path w="2571115" h="5250180">
                    <a:moveTo>
                      <a:pt x="1936821" y="231242"/>
                    </a:moveTo>
                    <a:lnTo>
                      <a:pt x="1594017" y="231242"/>
                    </a:lnTo>
                    <a:lnTo>
                      <a:pt x="1606764" y="228725"/>
                    </a:lnTo>
                    <a:lnTo>
                      <a:pt x="1617076" y="221824"/>
                    </a:lnTo>
                    <a:lnTo>
                      <a:pt x="1623977" y="211512"/>
                    </a:lnTo>
                    <a:lnTo>
                      <a:pt x="1626494" y="198764"/>
                    </a:lnTo>
                    <a:lnTo>
                      <a:pt x="1623977" y="186017"/>
                    </a:lnTo>
                    <a:lnTo>
                      <a:pt x="1617076" y="175705"/>
                    </a:lnTo>
                    <a:lnTo>
                      <a:pt x="1606764" y="168804"/>
                    </a:lnTo>
                    <a:lnTo>
                      <a:pt x="1594017" y="166287"/>
                    </a:lnTo>
                    <a:lnTo>
                      <a:pt x="1944778" y="166287"/>
                    </a:lnTo>
                    <a:lnTo>
                      <a:pt x="1944778" y="192269"/>
                    </a:lnTo>
                    <a:lnTo>
                      <a:pt x="1936821" y="231242"/>
                    </a:lnTo>
                    <a:close/>
                  </a:path>
                  <a:path w="2571115" h="5250180">
                    <a:moveTo>
                      <a:pt x="1570305" y="220849"/>
                    </a:moveTo>
                    <a:lnTo>
                      <a:pt x="1426430" y="220849"/>
                    </a:lnTo>
                    <a:lnTo>
                      <a:pt x="1434814" y="219225"/>
                    </a:lnTo>
                    <a:lnTo>
                      <a:pt x="1441857" y="214678"/>
                    </a:lnTo>
                    <a:lnTo>
                      <a:pt x="1446709" y="207696"/>
                    </a:lnTo>
                    <a:lnTo>
                      <a:pt x="1448515" y="198764"/>
                    </a:lnTo>
                    <a:lnTo>
                      <a:pt x="1446709" y="189833"/>
                    </a:lnTo>
                    <a:lnTo>
                      <a:pt x="1441857" y="182850"/>
                    </a:lnTo>
                    <a:lnTo>
                      <a:pt x="1434814" y="178303"/>
                    </a:lnTo>
                    <a:lnTo>
                      <a:pt x="1426430" y="176679"/>
                    </a:lnTo>
                    <a:lnTo>
                      <a:pt x="1570764" y="176679"/>
                    </a:lnTo>
                    <a:lnTo>
                      <a:pt x="1564238" y="186017"/>
                    </a:lnTo>
                    <a:lnTo>
                      <a:pt x="1561539" y="198764"/>
                    </a:lnTo>
                    <a:lnTo>
                      <a:pt x="1564056" y="211512"/>
                    </a:lnTo>
                    <a:lnTo>
                      <a:pt x="1570305" y="220849"/>
                    </a:lnTo>
                    <a:close/>
                  </a:path>
                </a:pathLst>
              </a:custGeom>
              <a:solidFill>
                <a:srgbClr val="000000"/>
              </a:solidFill>
            </p:spPr>
            <p:txBody>
              <a:bodyPr wrap="square" lIns="0" tIns="0" rIns="0" bIns="0" rtlCol="0"/>
              <a:lstStyle/>
              <a:p>
                <a:endParaRPr dirty="0"/>
              </a:p>
            </p:txBody>
          </p:sp>
          <p:sp>
            <p:nvSpPr>
              <p:cNvPr id="27" name="object 27">
                <a:extLst>
                  <a:ext uri="{FF2B5EF4-FFF2-40B4-BE49-F238E27FC236}">
                    <a16:creationId xmlns:a16="http://schemas.microsoft.com/office/drawing/2014/main" id="{E281ED76-0696-A9AF-0F65-82066927D256}"/>
                  </a:ext>
                </a:extLst>
              </p:cNvPr>
              <p:cNvSpPr/>
              <p:nvPr/>
            </p:nvSpPr>
            <p:spPr>
              <a:xfrm>
                <a:off x="3803276" y="4458358"/>
                <a:ext cx="356235" cy="44450"/>
              </a:xfrm>
              <a:custGeom>
                <a:avLst/>
                <a:gdLst/>
                <a:ahLst/>
                <a:cxnLst/>
                <a:rect l="l" t="t" r="r" b="b"/>
                <a:pathLst>
                  <a:path w="356235" h="44450">
                    <a:moveTo>
                      <a:pt x="333873" y="44169"/>
                    </a:moveTo>
                    <a:lnTo>
                      <a:pt x="22085" y="44169"/>
                    </a:lnTo>
                    <a:lnTo>
                      <a:pt x="13701" y="42546"/>
                    </a:lnTo>
                    <a:lnTo>
                      <a:pt x="6658" y="37999"/>
                    </a:lnTo>
                    <a:lnTo>
                      <a:pt x="1806" y="31016"/>
                    </a:lnTo>
                    <a:lnTo>
                      <a:pt x="0" y="22084"/>
                    </a:lnTo>
                    <a:lnTo>
                      <a:pt x="1806" y="13153"/>
                    </a:lnTo>
                    <a:lnTo>
                      <a:pt x="6658" y="6170"/>
                    </a:lnTo>
                    <a:lnTo>
                      <a:pt x="13701"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dirty="0"/>
              </a:p>
            </p:txBody>
          </p:sp>
          <p:pic>
            <p:nvPicPr>
              <p:cNvPr id="28" name="object 28">
                <a:extLst>
                  <a:ext uri="{FF2B5EF4-FFF2-40B4-BE49-F238E27FC236}">
                    <a16:creationId xmlns:a16="http://schemas.microsoft.com/office/drawing/2014/main" id="{F17B0612-F213-3636-ECE4-CD45B3D3FDB4}"/>
                  </a:ext>
                </a:extLst>
              </p:cNvPr>
              <p:cNvPicPr/>
              <p:nvPr/>
            </p:nvPicPr>
            <p:blipFill>
              <a:blip r:embed="rId8" cstate="print"/>
              <a:stretch>
                <a:fillRect/>
              </a:stretch>
            </p:blipFill>
            <p:spPr>
              <a:xfrm>
                <a:off x="4272258" y="4447966"/>
                <a:ext cx="64955" cy="64955"/>
              </a:xfrm>
              <a:prstGeom prst="rect">
                <a:avLst/>
              </a:prstGeom>
            </p:spPr>
          </p:pic>
          <p:sp>
            <p:nvSpPr>
              <p:cNvPr id="29" name="object 29">
                <a:extLst>
                  <a:ext uri="{FF2B5EF4-FFF2-40B4-BE49-F238E27FC236}">
                    <a16:creationId xmlns:a16="http://schemas.microsoft.com/office/drawing/2014/main" id="{A5042A7C-AE2A-7D92-FF58-715BDA3ED28E}"/>
                  </a:ext>
                </a:extLst>
              </p:cNvPr>
              <p:cNvSpPr/>
              <p:nvPr/>
            </p:nvSpPr>
            <p:spPr>
              <a:xfrm>
                <a:off x="2656154" y="4957228"/>
                <a:ext cx="2680335" cy="1255395"/>
              </a:xfrm>
              <a:custGeom>
                <a:avLst/>
                <a:gdLst/>
                <a:ahLst/>
                <a:cxnLst/>
                <a:rect l="l" t="t" r="r" b="b"/>
                <a:pathLst>
                  <a:path w="2680335" h="1255395">
                    <a:moveTo>
                      <a:pt x="28575" y="860018"/>
                    </a:moveTo>
                    <a:lnTo>
                      <a:pt x="17538" y="862291"/>
                    </a:lnTo>
                    <a:lnTo>
                      <a:pt x="8445" y="868451"/>
                    </a:lnTo>
                    <a:lnTo>
                      <a:pt x="2273" y="877544"/>
                    </a:lnTo>
                    <a:lnTo>
                      <a:pt x="0" y="888593"/>
                    </a:lnTo>
                    <a:lnTo>
                      <a:pt x="0" y="1226362"/>
                    </a:lnTo>
                    <a:lnTo>
                      <a:pt x="2273" y="1237411"/>
                    </a:lnTo>
                    <a:lnTo>
                      <a:pt x="8445" y="1246505"/>
                    </a:lnTo>
                    <a:lnTo>
                      <a:pt x="17538" y="1252664"/>
                    </a:lnTo>
                    <a:lnTo>
                      <a:pt x="28575" y="1254950"/>
                    </a:lnTo>
                    <a:lnTo>
                      <a:pt x="28575" y="860018"/>
                    </a:lnTo>
                    <a:close/>
                  </a:path>
                  <a:path w="268033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80335" h="1255395">
                    <a:moveTo>
                      <a:pt x="28575" y="0"/>
                    </a:moveTo>
                    <a:lnTo>
                      <a:pt x="17538" y="2070"/>
                    </a:lnTo>
                    <a:lnTo>
                      <a:pt x="8445" y="7797"/>
                    </a:lnTo>
                    <a:lnTo>
                      <a:pt x="2273" y="16433"/>
                    </a:lnTo>
                    <a:lnTo>
                      <a:pt x="0" y="27279"/>
                    </a:lnTo>
                    <a:lnTo>
                      <a:pt x="0" y="189674"/>
                    </a:lnTo>
                    <a:lnTo>
                      <a:pt x="2273" y="200710"/>
                    </a:lnTo>
                    <a:lnTo>
                      <a:pt x="8445" y="209804"/>
                    </a:lnTo>
                    <a:lnTo>
                      <a:pt x="17538" y="215976"/>
                    </a:lnTo>
                    <a:lnTo>
                      <a:pt x="28575" y="218249"/>
                    </a:lnTo>
                    <a:lnTo>
                      <a:pt x="28575" y="0"/>
                    </a:lnTo>
                    <a:close/>
                  </a:path>
                  <a:path w="2680335" h="1255395">
                    <a:moveTo>
                      <a:pt x="2680068" y="539127"/>
                    </a:moveTo>
                    <a:lnTo>
                      <a:pt x="2677795" y="528091"/>
                    </a:lnTo>
                    <a:lnTo>
                      <a:pt x="2671635" y="518998"/>
                    </a:lnTo>
                    <a:lnTo>
                      <a:pt x="2662542" y="512826"/>
                    </a:lnTo>
                    <a:lnTo>
                      <a:pt x="2651493" y="510552"/>
                    </a:lnTo>
                    <a:lnTo>
                      <a:pt x="2651493" y="1143215"/>
                    </a:lnTo>
                    <a:lnTo>
                      <a:pt x="2662542" y="1140942"/>
                    </a:lnTo>
                    <a:lnTo>
                      <a:pt x="2671635" y="1134770"/>
                    </a:lnTo>
                    <a:lnTo>
                      <a:pt x="2677795" y="1125677"/>
                    </a:lnTo>
                    <a:lnTo>
                      <a:pt x="2680068" y="1114640"/>
                    </a:lnTo>
                    <a:lnTo>
                      <a:pt x="2680068" y="539127"/>
                    </a:lnTo>
                    <a:close/>
                  </a:path>
                </a:pathLst>
              </a:custGeom>
              <a:solidFill>
                <a:srgbClr val="B8B8B8"/>
              </a:solidFill>
            </p:spPr>
            <p:txBody>
              <a:bodyPr wrap="square" lIns="0" tIns="0" rIns="0" bIns="0" rtlCol="0"/>
              <a:lstStyle/>
              <a:p>
                <a:endParaRPr dirty="0"/>
              </a:p>
            </p:txBody>
          </p:sp>
          <p:sp>
            <p:nvSpPr>
              <p:cNvPr id="30" name="object 30">
                <a:extLst>
                  <a:ext uri="{FF2B5EF4-FFF2-40B4-BE49-F238E27FC236}">
                    <a16:creationId xmlns:a16="http://schemas.microsoft.com/office/drawing/2014/main" id="{2150FA39-1F30-1FF3-FF91-ED376EA809F8}"/>
                  </a:ext>
                </a:extLst>
              </p:cNvPr>
              <p:cNvSpPr/>
              <p:nvPr/>
            </p:nvSpPr>
            <p:spPr>
              <a:xfrm>
                <a:off x="2684736" y="4255696"/>
                <a:ext cx="2623185" cy="5302250"/>
              </a:xfrm>
              <a:custGeom>
                <a:avLst/>
                <a:gdLst/>
                <a:ahLst/>
                <a:cxnLst/>
                <a:rect l="l" t="t" r="r" b="b"/>
                <a:pathLst>
                  <a:path w="2623185" h="5302250">
                    <a:moveTo>
                      <a:pt x="2234482" y="5301697"/>
                    </a:moveTo>
                    <a:lnTo>
                      <a:pt x="388435" y="5301697"/>
                    </a:lnTo>
                    <a:lnTo>
                      <a:pt x="339745" y="5298667"/>
                    </a:lnTo>
                    <a:lnTo>
                      <a:pt x="292850" y="5289823"/>
                    </a:lnTo>
                    <a:lnTo>
                      <a:pt x="248115" y="5275529"/>
                    </a:lnTo>
                    <a:lnTo>
                      <a:pt x="205906" y="5256151"/>
                    </a:lnTo>
                    <a:lnTo>
                      <a:pt x="166589" y="5232055"/>
                    </a:lnTo>
                    <a:lnTo>
                      <a:pt x="130529" y="5203605"/>
                    </a:lnTo>
                    <a:lnTo>
                      <a:pt x="98091" y="5171167"/>
                    </a:lnTo>
                    <a:lnTo>
                      <a:pt x="69642" y="5135107"/>
                    </a:lnTo>
                    <a:lnTo>
                      <a:pt x="45545" y="5095790"/>
                    </a:lnTo>
                    <a:lnTo>
                      <a:pt x="26167" y="5053582"/>
                    </a:lnTo>
                    <a:lnTo>
                      <a:pt x="11873" y="5008847"/>
                    </a:lnTo>
                    <a:lnTo>
                      <a:pt x="3029" y="4961952"/>
                    </a:lnTo>
                    <a:lnTo>
                      <a:pt x="80" y="4914560"/>
                    </a:lnTo>
                    <a:lnTo>
                      <a:pt x="0" y="388436"/>
                    </a:lnTo>
                    <a:lnTo>
                      <a:pt x="487" y="368766"/>
                    </a:lnTo>
                    <a:lnTo>
                      <a:pt x="4417" y="329244"/>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7" y="3949"/>
                    </a:lnTo>
                    <a:lnTo>
                      <a:pt x="388435" y="0"/>
                    </a:lnTo>
                    <a:lnTo>
                      <a:pt x="2235780" y="0"/>
                    </a:lnTo>
                    <a:lnTo>
                      <a:pt x="2290884" y="3824"/>
                    </a:lnTo>
                    <a:lnTo>
                      <a:pt x="2343618" y="15007"/>
                    </a:lnTo>
                    <a:lnTo>
                      <a:pt x="2373846" y="25982"/>
                    </a:lnTo>
                    <a:lnTo>
                      <a:pt x="388435" y="25982"/>
                    </a:lnTo>
                    <a:lnTo>
                      <a:pt x="339284" y="29294"/>
                    </a:lnTo>
                    <a:lnTo>
                      <a:pt x="292132"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6"/>
                    </a:lnTo>
                    <a:lnTo>
                      <a:pt x="132185" y="5170811"/>
                    </a:lnTo>
                    <a:lnTo>
                      <a:pt x="166999" y="5201457"/>
                    </a:lnTo>
                    <a:lnTo>
                      <a:pt x="205549" y="5227503"/>
                    </a:lnTo>
                    <a:lnTo>
                      <a:pt x="247400" y="5248514"/>
                    </a:lnTo>
                    <a:lnTo>
                      <a:pt x="292120" y="5264059"/>
                    </a:lnTo>
                    <a:lnTo>
                      <a:pt x="339277" y="5273703"/>
                    </a:lnTo>
                    <a:lnTo>
                      <a:pt x="388435" y="5277014"/>
                    </a:lnTo>
                    <a:lnTo>
                      <a:pt x="2370157" y="5277014"/>
                    </a:lnTo>
                    <a:lnTo>
                      <a:pt x="2330067" y="5289823"/>
                    </a:lnTo>
                    <a:lnTo>
                      <a:pt x="2283172" y="5298667"/>
                    </a:lnTo>
                    <a:lnTo>
                      <a:pt x="2234482" y="5301697"/>
                    </a:lnTo>
                    <a:close/>
                  </a:path>
                  <a:path w="2623185" h="5302250">
                    <a:moveTo>
                      <a:pt x="2370157" y="5277014"/>
                    </a:moveTo>
                    <a:lnTo>
                      <a:pt x="2234482" y="5277014"/>
                    </a:lnTo>
                    <a:lnTo>
                      <a:pt x="2283640" y="5273703"/>
                    </a:lnTo>
                    <a:lnTo>
                      <a:pt x="2330797" y="5264059"/>
                    </a:lnTo>
                    <a:lnTo>
                      <a:pt x="2375517" y="5248514"/>
                    </a:lnTo>
                    <a:lnTo>
                      <a:pt x="2417368" y="5227503"/>
                    </a:lnTo>
                    <a:lnTo>
                      <a:pt x="2455918" y="5201457"/>
                    </a:lnTo>
                    <a:lnTo>
                      <a:pt x="2490732" y="5170811"/>
                    </a:lnTo>
                    <a:lnTo>
                      <a:pt x="2521379" y="5135996"/>
                    </a:lnTo>
                    <a:lnTo>
                      <a:pt x="2547425" y="5097447"/>
                    </a:lnTo>
                    <a:lnTo>
                      <a:pt x="2568436" y="5055596"/>
                    </a:lnTo>
                    <a:lnTo>
                      <a:pt x="2583980" y="5010875"/>
                    </a:lnTo>
                    <a:lnTo>
                      <a:pt x="2593624" y="4963719"/>
                    </a:lnTo>
                    <a:lnTo>
                      <a:pt x="2596935" y="4914560"/>
                    </a:lnTo>
                    <a:lnTo>
                      <a:pt x="2596935" y="388436"/>
                    </a:lnTo>
                    <a:lnTo>
                      <a:pt x="2593624" y="339277"/>
                    </a:lnTo>
                    <a:lnTo>
                      <a:pt x="2583980" y="292121"/>
                    </a:lnTo>
                    <a:lnTo>
                      <a:pt x="2568436" y="247400"/>
                    </a:lnTo>
                    <a:lnTo>
                      <a:pt x="2547425" y="205549"/>
                    </a:lnTo>
                    <a:lnTo>
                      <a:pt x="2521379" y="166999"/>
                    </a:lnTo>
                    <a:lnTo>
                      <a:pt x="2490732" y="132185"/>
                    </a:lnTo>
                    <a:lnTo>
                      <a:pt x="2455918" y="101538"/>
                    </a:lnTo>
                    <a:lnTo>
                      <a:pt x="2417440" y="75541"/>
                    </a:lnTo>
                    <a:lnTo>
                      <a:pt x="2375499" y="54481"/>
                    </a:lnTo>
                    <a:lnTo>
                      <a:pt x="2330784" y="38937"/>
                    </a:lnTo>
                    <a:lnTo>
                      <a:pt x="2283633" y="29293"/>
                    </a:lnTo>
                    <a:lnTo>
                      <a:pt x="2234482" y="25982"/>
                    </a:lnTo>
                    <a:lnTo>
                      <a:pt x="2373846" y="25982"/>
                    </a:lnTo>
                    <a:lnTo>
                      <a:pt x="2439981" y="57701"/>
                    </a:lnTo>
                    <a:lnTo>
                      <a:pt x="2482613" y="88339"/>
                    </a:lnTo>
                    <a:lnTo>
                      <a:pt x="2519414" y="123558"/>
                    </a:lnTo>
                    <a:lnTo>
                      <a:pt x="2546270" y="155894"/>
                    </a:lnTo>
                    <a:lnTo>
                      <a:pt x="2572016" y="195070"/>
                    </a:lnTo>
                    <a:lnTo>
                      <a:pt x="2591048" y="232440"/>
                    </a:lnTo>
                    <a:lnTo>
                      <a:pt x="2606029" y="272814"/>
                    </a:lnTo>
                    <a:lnTo>
                      <a:pt x="2615123" y="310488"/>
                    </a:lnTo>
                    <a:lnTo>
                      <a:pt x="2620969" y="348488"/>
                    </a:lnTo>
                    <a:lnTo>
                      <a:pt x="2622917" y="388436"/>
                    </a:lnTo>
                    <a:lnTo>
                      <a:pt x="2622837" y="4914560"/>
                    </a:lnTo>
                    <a:lnTo>
                      <a:pt x="2619888" y="4961952"/>
                    </a:lnTo>
                    <a:lnTo>
                      <a:pt x="2611044" y="5008847"/>
                    </a:lnTo>
                    <a:lnTo>
                      <a:pt x="2596750" y="5053582"/>
                    </a:lnTo>
                    <a:lnTo>
                      <a:pt x="2577372" y="5095790"/>
                    </a:lnTo>
                    <a:lnTo>
                      <a:pt x="2553275" y="5135107"/>
                    </a:lnTo>
                    <a:lnTo>
                      <a:pt x="2524826" y="5171167"/>
                    </a:lnTo>
                    <a:lnTo>
                      <a:pt x="2492388" y="5203605"/>
                    </a:lnTo>
                    <a:lnTo>
                      <a:pt x="2456328" y="5232055"/>
                    </a:lnTo>
                    <a:lnTo>
                      <a:pt x="2417011" y="5256151"/>
                    </a:lnTo>
                    <a:lnTo>
                      <a:pt x="2374802" y="5275529"/>
                    </a:lnTo>
                    <a:lnTo>
                      <a:pt x="2370157" y="5277014"/>
                    </a:lnTo>
                    <a:close/>
                  </a:path>
                </a:pathLst>
              </a:custGeom>
              <a:solidFill>
                <a:srgbClr val="E8E8E8"/>
              </a:solidFill>
            </p:spPr>
            <p:txBody>
              <a:bodyPr wrap="square" lIns="0" tIns="0" rIns="0" bIns="0" rtlCol="0"/>
              <a:lstStyle/>
              <a:p>
                <a:endParaRPr dirty="0"/>
              </a:p>
            </p:txBody>
          </p:sp>
        </p:grpSp>
      </p:grpSp>
      <p:grpSp>
        <p:nvGrpSpPr>
          <p:cNvPr id="48" name="Group 47">
            <a:extLst>
              <a:ext uri="{FF2B5EF4-FFF2-40B4-BE49-F238E27FC236}">
                <a16:creationId xmlns:a16="http://schemas.microsoft.com/office/drawing/2014/main" id="{3A50FBEE-153A-8EAB-D6D7-A1AAC6BCBC94}"/>
              </a:ext>
            </a:extLst>
          </p:cNvPr>
          <p:cNvGrpSpPr/>
          <p:nvPr/>
        </p:nvGrpSpPr>
        <p:grpSpPr>
          <a:xfrm>
            <a:off x="28568" y="94188"/>
            <a:ext cx="2129312" cy="5302250"/>
            <a:chOff x="0" y="964038"/>
            <a:chExt cx="2129312" cy="5302250"/>
          </a:xfrm>
        </p:grpSpPr>
        <p:pic>
          <p:nvPicPr>
            <p:cNvPr id="1032" name="Picture 8" descr="320+ Potato Blight Stock Photos, Pictures &amp; Royalty-Free Images - iStock |  Potato blight on plants, Potato blight disease">
              <a:extLst>
                <a:ext uri="{FF2B5EF4-FFF2-40B4-BE49-F238E27FC236}">
                  <a16:creationId xmlns:a16="http://schemas.microsoft.com/office/drawing/2014/main" id="{7AAEC6C2-1961-6B0E-902E-53C612FF519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508" r="33006"/>
            <a:stretch/>
          </p:blipFill>
          <p:spPr bwMode="auto">
            <a:xfrm>
              <a:off x="0" y="1156307"/>
              <a:ext cx="2038108" cy="5083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1" name="object 31">
              <a:extLst>
                <a:ext uri="{FF2B5EF4-FFF2-40B4-BE49-F238E27FC236}">
                  <a16:creationId xmlns:a16="http://schemas.microsoft.com/office/drawing/2014/main" id="{E42BADDD-B364-395B-6385-1B116FC60274}"/>
                </a:ext>
              </a:extLst>
            </p:cNvPr>
            <p:cNvGrpSpPr/>
            <p:nvPr/>
          </p:nvGrpSpPr>
          <p:grpSpPr>
            <a:xfrm>
              <a:off x="0" y="964038"/>
              <a:ext cx="2129312" cy="5302250"/>
              <a:chOff x="0" y="964038"/>
              <a:chExt cx="2129312" cy="5302250"/>
            </a:xfrm>
          </p:grpSpPr>
          <p:sp>
            <p:nvSpPr>
              <p:cNvPr id="32" name="object 32">
                <a:extLst>
                  <a:ext uri="{FF2B5EF4-FFF2-40B4-BE49-F238E27FC236}">
                    <a16:creationId xmlns:a16="http://schemas.microsoft.com/office/drawing/2014/main" id="{438C3998-3F05-3103-0579-9B12EC00A9BC}"/>
                  </a:ext>
                </a:extLst>
              </p:cNvPr>
              <p:cNvSpPr/>
              <p:nvPr/>
            </p:nvSpPr>
            <p:spPr>
              <a:xfrm>
                <a:off x="0" y="990019"/>
                <a:ext cx="2075180" cy="5250180"/>
              </a:xfrm>
              <a:custGeom>
                <a:avLst/>
                <a:gdLst/>
                <a:ahLst/>
                <a:cxnLst/>
                <a:rect l="l" t="t" r="r" b="b"/>
                <a:pathLst>
                  <a:path w="2075180" h="5250180">
                    <a:moveTo>
                      <a:pt x="1712301" y="5249733"/>
                    </a:moveTo>
                    <a:lnTo>
                      <a:pt x="0" y="5249733"/>
                    </a:lnTo>
                    <a:lnTo>
                      <a:pt x="0" y="5122419"/>
                    </a:lnTo>
                    <a:lnTo>
                      <a:pt x="1727891" y="5122419"/>
                    </a:lnTo>
                    <a:lnTo>
                      <a:pt x="1776988" y="5116749"/>
                    </a:lnTo>
                    <a:lnTo>
                      <a:pt x="1822086" y="5100603"/>
                    </a:lnTo>
                    <a:lnTo>
                      <a:pt x="1861889" y="5075276"/>
                    </a:lnTo>
                    <a:lnTo>
                      <a:pt x="1895102" y="5042063"/>
                    </a:lnTo>
                    <a:lnTo>
                      <a:pt x="1920429" y="5002260"/>
                    </a:lnTo>
                    <a:lnTo>
                      <a:pt x="1936575" y="4957162"/>
                    </a:lnTo>
                    <a:lnTo>
                      <a:pt x="1942245" y="4908065"/>
                    </a:lnTo>
                    <a:lnTo>
                      <a:pt x="1940946" y="4908065"/>
                    </a:lnTo>
                    <a:lnTo>
                      <a:pt x="1940946" y="348163"/>
                    </a:lnTo>
                    <a:lnTo>
                      <a:pt x="1935276" y="299065"/>
                    </a:lnTo>
                    <a:lnTo>
                      <a:pt x="1919130" y="253968"/>
                    </a:lnTo>
                    <a:lnTo>
                      <a:pt x="1893803" y="214165"/>
                    </a:lnTo>
                    <a:lnTo>
                      <a:pt x="1860590" y="180952"/>
                    </a:lnTo>
                    <a:lnTo>
                      <a:pt x="1820787" y="155625"/>
                    </a:lnTo>
                    <a:lnTo>
                      <a:pt x="1775689" y="139479"/>
                    </a:lnTo>
                    <a:lnTo>
                      <a:pt x="1726591" y="133809"/>
                    </a:lnTo>
                    <a:lnTo>
                      <a:pt x="0" y="133809"/>
                    </a:lnTo>
                    <a:lnTo>
                      <a:pt x="0" y="0"/>
                    </a:lnTo>
                    <a:lnTo>
                      <a:pt x="1712301" y="0"/>
                    </a:lnTo>
                    <a:lnTo>
                      <a:pt x="1761460" y="3310"/>
                    </a:lnTo>
                    <a:lnTo>
                      <a:pt x="1808616" y="12955"/>
                    </a:lnTo>
                    <a:lnTo>
                      <a:pt x="1853337" y="28499"/>
                    </a:lnTo>
                    <a:lnTo>
                      <a:pt x="1895188" y="49510"/>
                    </a:lnTo>
                    <a:lnTo>
                      <a:pt x="1933737" y="75556"/>
                    </a:lnTo>
                    <a:lnTo>
                      <a:pt x="1968552" y="106202"/>
                    </a:lnTo>
                    <a:lnTo>
                      <a:pt x="1999199" y="141017"/>
                    </a:lnTo>
                    <a:lnTo>
                      <a:pt x="2025244" y="179566"/>
                    </a:lnTo>
                    <a:lnTo>
                      <a:pt x="2046256" y="221418"/>
                    </a:lnTo>
                    <a:lnTo>
                      <a:pt x="2061800" y="266138"/>
                    </a:lnTo>
                    <a:lnTo>
                      <a:pt x="2071444" y="313294"/>
                    </a:lnTo>
                    <a:lnTo>
                      <a:pt x="2074755" y="362453"/>
                    </a:lnTo>
                    <a:lnTo>
                      <a:pt x="2074755" y="4887279"/>
                    </a:lnTo>
                    <a:lnTo>
                      <a:pt x="2071444" y="4936438"/>
                    </a:lnTo>
                    <a:lnTo>
                      <a:pt x="2061800" y="4983594"/>
                    </a:lnTo>
                    <a:lnTo>
                      <a:pt x="2046256" y="5028315"/>
                    </a:lnTo>
                    <a:lnTo>
                      <a:pt x="2025244" y="5070166"/>
                    </a:lnTo>
                    <a:lnTo>
                      <a:pt x="1999199" y="5108716"/>
                    </a:lnTo>
                    <a:lnTo>
                      <a:pt x="1968552" y="5143530"/>
                    </a:lnTo>
                    <a:lnTo>
                      <a:pt x="1933737" y="5174177"/>
                    </a:lnTo>
                    <a:lnTo>
                      <a:pt x="1895188" y="5200222"/>
                    </a:lnTo>
                    <a:lnTo>
                      <a:pt x="1853337" y="5221234"/>
                    </a:lnTo>
                    <a:lnTo>
                      <a:pt x="1808616" y="5236778"/>
                    </a:lnTo>
                    <a:lnTo>
                      <a:pt x="1761460" y="5246422"/>
                    </a:lnTo>
                    <a:lnTo>
                      <a:pt x="1712301" y="5249733"/>
                    </a:lnTo>
                    <a:close/>
                  </a:path>
                  <a:path w="2075180" h="5250180">
                    <a:moveTo>
                      <a:pt x="1327762" y="313087"/>
                    </a:moveTo>
                    <a:lnTo>
                      <a:pt x="253392" y="313087"/>
                    </a:lnTo>
                    <a:lnTo>
                      <a:pt x="206563" y="303526"/>
                    </a:lnTo>
                    <a:lnTo>
                      <a:pt x="168138" y="277523"/>
                    </a:lnTo>
                    <a:lnTo>
                      <a:pt x="142135" y="239098"/>
                    </a:lnTo>
                    <a:lnTo>
                      <a:pt x="132574" y="192269"/>
                    </a:lnTo>
                    <a:lnTo>
                      <a:pt x="132574" y="133809"/>
                    </a:lnTo>
                    <a:lnTo>
                      <a:pt x="1448580" y="133809"/>
                    </a:lnTo>
                    <a:lnTo>
                      <a:pt x="1448580" y="166287"/>
                    </a:lnTo>
                    <a:lnTo>
                      <a:pt x="1097819" y="166287"/>
                    </a:lnTo>
                    <a:lnTo>
                      <a:pt x="1085619" y="168804"/>
                    </a:lnTo>
                    <a:lnTo>
                      <a:pt x="1075247" y="175705"/>
                    </a:lnTo>
                    <a:lnTo>
                      <a:pt x="1074566" y="176679"/>
                    </a:lnTo>
                    <a:lnTo>
                      <a:pt x="618444" y="176679"/>
                    </a:lnTo>
                    <a:lnTo>
                      <a:pt x="610061" y="178303"/>
                    </a:lnTo>
                    <a:lnTo>
                      <a:pt x="603017" y="182850"/>
                    </a:lnTo>
                    <a:lnTo>
                      <a:pt x="598166" y="189833"/>
                    </a:lnTo>
                    <a:lnTo>
                      <a:pt x="596359" y="198764"/>
                    </a:lnTo>
                    <a:lnTo>
                      <a:pt x="598166" y="207696"/>
                    </a:lnTo>
                    <a:lnTo>
                      <a:pt x="603017" y="214679"/>
                    </a:lnTo>
                    <a:lnTo>
                      <a:pt x="610061" y="219226"/>
                    </a:lnTo>
                    <a:lnTo>
                      <a:pt x="618444" y="220849"/>
                    </a:lnTo>
                    <a:lnTo>
                      <a:pt x="1074107" y="220849"/>
                    </a:lnTo>
                    <a:lnTo>
                      <a:pt x="1074759" y="221824"/>
                    </a:lnTo>
                    <a:lnTo>
                      <a:pt x="1085071" y="228725"/>
                    </a:lnTo>
                    <a:lnTo>
                      <a:pt x="1097819" y="231242"/>
                    </a:lnTo>
                    <a:lnTo>
                      <a:pt x="1440623" y="231242"/>
                    </a:lnTo>
                    <a:lnTo>
                      <a:pt x="1439020" y="239098"/>
                    </a:lnTo>
                    <a:lnTo>
                      <a:pt x="1413017" y="277523"/>
                    </a:lnTo>
                    <a:lnTo>
                      <a:pt x="1374592" y="303526"/>
                    </a:lnTo>
                    <a:lnTo>
                      <a:pt x="1327762" y="313087"/>
                    </a:lnTo>
                    <a:close/>
                  </a:path>
                  <a:path w="2075180" h="5250180">
                    <a:moveTo>
                      <a:pt x="1440623" y="231242"/>
                    </a:moveTo>
                    <a:lnTo>
                      <a:pt x="1097819" y="231242"/>
                    </a:lnTo>
                    <a:lnTo>
                      <a:pt x="1110566" y="228725"/>
                    </a:lnTo>
                    <a:lnTo>
                      <a:pt x="1120878" y="221824"/>
                    </a:lnTo>
                    <a:lnTo>
                      <a:pt x="1127780" y="211512"/>
                    </a:lnTo>
                    <a:lnTo>
                      <a:pt x="1130297" y="198764"/>
                    </a:lnTo>
                    <a:lnTo>
                      <a:pt x="1127780" y="186017"/>
                    </a:lnTo>
                    <a:lnTo>
                      <a:pt x="1120878" y="175705"/>
                    </a:lnTo>
                    <a:lnTo>
                      <a:pt x="1110566" y="168804"/>
                    </a:lnTo>
                    <a:lnTo>
                      <a:pt x="1097819" y="166287"/>
                    </a:lnTo>
                    <a:lnTo>
                      <a:pt x="1448580" y="166287"/>
                    </a:lnTo>
                    <a:lnTo>
                      <a:pt x="1448580" y="192269"/>
                    </a:lnTo>
                    <a:lnTo>
                      <a:pt x="1440623" y="231242"/>
                    </a:lnTo>
                    <a:close/>
                  </a:path>
                  <a:path w="2075180" h="5250180">
                    <a:moveTo>
                      <a:pt x="1074107" y="220849"/>
                    </a:moveTo>
                    <a:lnTo>
                      <a:pt x="930232" y="220849"/>
                    </a:lnTo>
                    <a:lnTo>
                      <a:pt x="938616" y="219226"/>
                    </a:lnTo>
                    <a:lnTo>
                      <a:pt x="945659" y="214679"/>
                    </a:lnTo>
                    <a:lnTo>
                      <a:pt x="950511" y="207696"/>
                    </a:lnTo>
                    <a:lnTo>
                      <a:pt x="952318" y="198764"/>
                    </a:lnTo>
                    <a:lnTo>
                      <a:pt x="950511" y="189833"/>
                    </a:lnTo>
                    <a:lnTo>
                      <a:pt x="945659" y="182850"/>
                    </a:lnTo>
                    <a:lnTo>
                      <a:pt x="938616" y="178303"/>
                    </a:lnTo>
                    <a:lnTo>
                      <a:pt x="930232" y="176679"/>
                    </a:lnTo>
                    <a:lnTo>
                      <a:pt x="1074566" y="176679"/>
                    </a:lnTo>
                    <a:lnTo>
                      <a:pt x="1068040" y="186017"/>
                    </a:lnTo>
                    <a:lnTo>
                      <a:pt x="1065341" y="198764"/>
                    </a:lnTo>
                    <a:lnTo>
                      <a:pt x="1067858" y="211512"/>
                    </a:lnTo>
                    <a:lnTo>
                      <a:pt x="1074107" y="220849"/>
                    </a:lnTo>
                    <a:close/>
                  </a:path>
                </a:pathLst>
              </a:custGeom>
              <a:solidFill>
                <a:srgbClr val="000000"/>
              </a:solidFill>
            </p:spPr>
            <p:txBody>
              <a:bodyPr wrap="square" lIns="0" tIns="0" rIns="0" bIns="0" rtlCol="0"/>
              <a:lstStyle/>
              <a:p>
                <a:endParaRPr dirty="0"/>
              </a:p>
            </p:txBody>
          </p:sp>
          <p:sp>
            <p:nvSpPr>
              <p:cNvPr id="34" name="object 34">
                <a:extLst>
                  <a:ext uri="{FF2B5EF4-FFF2-40B4-BE49-F238E27FC236}">
                    <a16:creationId xmlns:a16="http://schemas.microsoft.com/office/drawing/2014/main" id="{1ABA3A56-77C6-4B30-3257-BCAADD0EB0C3}"/>
                  </a:ext>
                </a:extLst>
              </p:cNvPr>
              <p:cNvSpPr/>
              <p:nvPr/>
            </p:nvSpPr>
            <p:spPr>
              <a:xfrm>
                <a:off x="596359" y="1166699"/>
                <a:ext cx="356235" cy="44450"/>
              </a:xfrm>
              <a:custGeom>
                <a:avLst/>
                <a:gdLst/>
                <a:ahLst/>
                <a:cxnLst/>
                <a:rect l="l" t="t" r="r" b="b"/>
                <a:pathLst>
                  <a:path w="356234" h="44450">
                    <a:moveTo>
                      <a:pt x="333873" y="44169"/>
                    </a:moveTo>
                    <a:lnTo>
                      <a:pt x="22085" y="44169"/>
                    </a:lnTo>
                    <a:lnTo>
                      <a:pt x="13701" y="42546"/>
                    </a:lnTo>
                    <a:lnTo>
                      <a:pt x="6657" y="37999"/>
                    </a:lnTo>
                    <a:lnTo>
                      <a:pt x="1806" y="31016"/>
                    </a:lnTo>
                    <a:lnTo>
                      <a:pt x="0" y="22084"/>
                    </a:lnTo>
                    <a:lnTo>
                      <a:pt x="1806" y="13153"/>
                    </a:lnTo>
                    <a:lnTo>
                      <a:pt x="6657" y="6170"/>
                    </a:lnTo>
                    <a:lnTo>
                      <a:pt x="13701"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dirty="0"/>
              </a:p>
            </p:txBody>
          </p:sp>
          <p:pic>
            <p:nvPicPr>
              <p:cNvPr id="35" name="object 35">
                <a:extLst>
                  <a:ext uri="{FF2B5EF4-FFF2-40B4-BE49-F238E27FC236}">
                    <a16:creationId xmlns:a16="http://schemas.microsoft.com/office/drawing/2014/main" id="{FD8A2CC1-651B-7F60-0DCE-064EB77E3250}"/>
                  </a:ext>
                </a:extLst>
              </p:cNvPr>
              <p:cNvPicPr/>
              <p:nvPr/>
            </p:nvPicPr>
            <p:blipFill>
              <a:blip r:embed="rId10" cstate="print"/>
              <a:stretch>
                <a:fillRect/>
              </a:stretch>
            </p:blipFill>
            <p:spPr>
              <a:xfrm>
                <a:off x="1065341" y="1156307"/>
                <a:ext cx="64955" cy="64955"/>
              </a:xfrm>
              <a:prstGeom prst="rect">
                <a:avLst/>
              </a:prstGeom>
            </p:spPr>
          </p:pic>
          <p:sp>
            <p:nvSpPr>
              <p:cNvPr id="36" name="object 36">
                <a:extLst>
                  <a:ext uri="{FF2B5EF4-FFF2-40B4-BE49-F238E27FC236}">
                    <a16:creationId xmlns:a16="http://schemas.microsoft.com/office/drawing/2014/main" id="{49DF7653-D79E-DA08-6AFF-687D47E78611}"/>
                  </a:ext>
                </a:extLst>
              </p:cNvPr>
              <p:cNvSpPr/>
              <p:nvPr/>
            </p:nvSpPr>
            <p:spPr>
              <a:xfrm>
                <a:off x="2100737" y="2176113"/>
                <a:ext cx="28575" cy="633095"/>
              </a:xfrm>
              <a:custGeom>
                <a:avLst/>
                <a:gdLst/>
                <a:ahLst/>
                <a:cxnLst/>
                <a:rect l="l" t="t" r="r" b="b"/>
                <a:pathLst>
                  <a:path w="28575" h="633094">
                    <a:moveTo>
                      <a:pt x="0" y="632670"/>
                    </a:moveTo>
                    <a:lnTo>
                      <a:pt x="0" y="0"/>
                    </a:lnTo>
                    <a:lnTo>
                      <a:pt x="11042" y="2273"/>
                    </a:lnTo>
                    <a:lnTo>
                      <a:pt x="20136" y="8444"/>
                    </a:lnTo>
                    <a:lnTo>
                      <a:pt x="26307" y="17538"/>
                    </a:lnTo>
                    <a:lnTo>
                      <a:pt x="28580" y="28580"/>
                    </a:lnTo>
                    <a:lnTo>
                      <a:pt x="28580" y="604089"/>
                    </a:lnTo>
                    <a:lnTo>
                      <a:pt x="26307" y="615132"/>
                    </a:lnTo>
                    <a:lnTo>
                      <a:pt x="20136" y="624225"/>
                    </a:lnTo>
                    <a:lnTo>
                      <a:pt x="11042" y="630396"/>
                    </a:lnTo>
                    <a:lnTo>
                      <a:pt x="0" y="632670"/>
                    </a:lnTo>
                    <a:close/>
                  </a:path>
                </a:pathLst>
              </a:custGeom>
              <a:solidFill>
                <a:srgbClr val="B8B8B8"/>
              </a:solidFill>
            </p:spPr>
            <p:txBody>
              <a:bodyPr wrap="square" lIns="0" tIns="0" rIns="0" bIns="0" rtlCol="0"/>
              <a:lstStyle/>
              <a:p>
                <a:endParaRPr dirty="0"/>
              </a:p>
            </p:txBody>
          </p:sp>
          <p:sp>
            <p:nvSpPr>
              <p:cNvPr id="37" name="object 37">
                <a:extLst>
                  <a:ext uri="{FF2B5EF4-FFF2-40B4-BE49-F238E27FC236}">
                    <a16:creationId xmlns:a16="http://schemas.microsoft.com/office/drawing/2014/main" id="{B735C6BB-B957-E495-E5B8-4390597EF73D}"/>
                  </a:ext>
                </a:extLst>
              </p:cNvPr>
              <p:cNvSpPr/>
              <p:nvPr/>
            </p:nvSpPr>
            <p:spPr>
              <a:xfrm>
                <a:off x="0" y="964038"/>
                <a:ext cx="2101215" cy="5302250"/>
              </a:xfrm>
              <a:custGeom>
                <a:avLst/>
                <a:gdLst/>
                <a:ahLst/>
                <a:cxnLst/>
                <a:rect l="l" t="t" r="r" b="b"/>
                <a:pathLst>
                  <a:path w="2101215" h="5302250">
                    <a:moveTo>
                      <a:pt x="1712301" y="5301696"/>
                    </a:moveTo>
                    <a:lnTo>
                      <a:pt x="0" y="5301696"/>
                    </a:lnTo>
                    <a:lnTo>
                      <a:pt x="0" y="5277013"/>
                    </a:lnTo>
                    <a:lnTo>
                      <a:pt x="1712301" y="5277013"/>
                    </a:lnTo>
                    <a:lnTo>
                      <a:pt x="1761460" y="5273702"/>
                    </a:lnTo>
                    <a:lnTo>
                      <a:pt x="1808616" y="5264058"/>
                    </a:lnTo>
                    <a:lnTo>
                      <a:pt x="1853337" y="5248514"/>
                    </a:lnTo>
                    <a:lnTo>
                      <a:pt x="1895188" y="5227502"/>
                    </a:lnTo>
                    <a:lnTo>
                      <a:pt x="1933737" y="5201457"/>
                    </a:lnTo>
                    <a:lnTo>
                      <a:pt x="1968552" y="5170810"/>
                    </a:lnTo>
                    <a:lnTo>
                      <a:pt x="1999199" y="5135996"/>
                    </a:lnTo>
                    <a:lnTo>
                      <a:pt x="2025244" y="5097446"/>
                    </a:lnTo>
                    <a:lnTo>
                      <a:pt x="2046256" y="5055595"/>
                    </a:lnTo>
                    <a:lnTo>
                      <a:pt x="2061800" y="5010875"/>
                    </a:lnTo>
                    <a:lnTo>
                      <a:pt x="2071444" y="4963718"/>
                    </a:lnTo>
                    <a:lnTo>
                      <a:pt x="2074755" y="4914559"/>
                    </a:lnTo>
                    <a:lnTo>
                      <a:pt x="2074755" y="388435"/>
                    </a:lnTo>
                    <a:lnTo>
                      <a:pt x="2071444" y="339276"/>
                    </a:lnTo>
                    <a:lnTo>
                      <a:pt x="2061800" y="292120"/>
                    </a:lnTo>
                    <a:lnTo>
                      <a:pt x="2046256" y="247399"/>
                    </a:lnTo>
                    <a:lnTo>
                      <a:pt x="2025244" y="205548"/>
                    </a:lnTo>
                    <a:lnTo>
                      <a:pt x="1999199" y="166998"/>
                    </a:lnTo>
                    <a:lnTo>
                      <a:pt x="1968552" y="132184"/>
                    </a:lnTo>
                    <a:lnTo>
                      <a:pt x="1933737" y="101537"/>
                    </a:lnTo>
                    <a:lnTo>
                      <a:pt x="1895259" y="75540"/>
                    </a:lnTo>
                    <a:lnTo>
                      <a:pt x="1853377" y="54501"/>
                    </a:lnTo>
                    <a:lnTo>
                      <a:pt x="1808634" y="38942"/>
                    </a:lnTo>
                    <a:lnTo>
                      <a:pt x="1761464" y="29293"/>
                    </a:lnTo>
                    <a:lnTo>
                      <a:pt x="1712301" y="25981"/>
                    </a:lnTo>
                    <a:lnTo>
                      <a:pt x="0" y="25981"/>
                    </a:lnTo>
                    <a:lnTo>
                      <a:pt x="0" y="0"/>
                    </a:lnTo>
                    <a:lnTo>
                      <a:pt x="1713613" y="0"/>
                    </a:lnTo>
                    <a:lnTo>
                      <a:pt x="1768704" y="3823"/>
                    </a:lnTo>
                    <a:lnTo>
                      <a:pt x="1821437" y="15006"/>
                    </a:lnTo>
                    <a:lnTo>
                      <a:pt x="1871303" y="33110"/>
                    </a:lnTo>
                    <a:lnTo>
                      <a:pt x="1917801" y="57700"/>
                    </a:lnTo>
                    <a:lnTo>
                      <a:pt x="1960432" y="88339"/>
                    </a:lnTo>
                    <a:lnTo>
                      <a:pt x="1997234" y="123557"/>
                    </a:lnTo>
                    <a:lnTo>
                      <a:pt x="2024089" y="155893"/>
                    </a:lnTo>
                    <a:lnTo>
                      <a:pt x="2049727" y="194886"/>
                    </a:lnTo>
                    <a:lnTo>
                      <a:pt x="2068868" y="232439"/>
                    </a:lnTo>
                    <a:lnTo>
                      <a:pt x="2083849" y="272813"/>
                    </a:lnTo>
                    <a:lnTo>
                      <a:pt x="2092943" y="310488"/>
                    </a:lnTo>
                    <a:lnTo>
                      <a:pt x="2098789" y="348487"/>
                    </a:lnTo>
                    <a:lnTo>
                      <a:pt x="2100737" y="388435"/>
                    </a:lnTo>
                    <a:lnTo>
                      <a:pt x="2100656" y="4914559"/>
                    </a:lnTo>
                    <a:lnTo>
                      <a:pt x="2097708" y="4961951"/>
                    </a:lnTo>
                    <a:lnTo>
                      <a:pt x="2088864" y="5008846"/>
                    </a:lnTo>
                    <a:lnTo>
                      <a:pt x="2074570" y="5053581"/>
                    </a:lnTo>
                    <a:lnTo>
                      <a:pt x="2055192" y="5095790"/>
                    </a:lnTo>
                    <a:lnTo>
                      <a:pt x="2031095" y="5135107"/>
                    </a:lnTo>
                    <a:lnTo>
                      <a:pt x="2002645" y="5171167"/>
                    </a:lnTo>
                    <a:lnTo>
                      <a:pt x="1970208" y="5203604"/>
                    </a:lnTo>
                    <a:lnTo>
                      <a:pt x="1934147" y="5232054"/>
                    </a:lnTo>
                    <a:lnTo>
                      <a:pt x="1894830" y="5256151"/>
                    </a:lnTo>
                    <a:lnTo>
                      <a:pt x="1852622" y="5275529"/>
                    </a:lnTo>
                    <a:lnTo>
                      <a:pt x="1807887" y="5289822"/>
                    </a:lnTo>
                    <a:lnTo>
                      <a:pt x="1760992" y="5298667"/>
                    </a:lnTo>
                    <a:lnTo>
                      <a:pt x="1712301" y="5301696"/>
                    </a:lnTo>
                    <a:close/>
                  </a:path>
                </a:pathLst>
              </a:custGeom>
              <a:solidFill>
                <a:srgbClr val="E8E8E8"/>
              </a:solidFill>
            </p:spPr>
            <p:txBody>
              <a:bodyPr wrap="square" lIns="0" tIns="0" rIns="0" bIns="0" rtlCol="0"/>
              <a:lstStyle/>
              <a:p>
                <a:endParaRPr dirty="0"/>
              </a:p>
            </p:txBody>
          </p:sp>
        </p:grpSp>
      </p:grpSp>
      <p:grpSp>
        <p:nvGrpSpPr>
          <p:cNvPr id="38" name="object 38">
            <a:extLst>
              <a:ext uri="{FF2B5EF4-FFF2-40B4-BE49-F238E27FC236}">
                <a16:creationId xmlns:a16="http://schemas.microsoft.com/office/drawing/2014/main" id="{8BF1396A-F8AF-781C-82AB-E5FC221B4027}"/>
              </a:ext>
            </a:extLst>
          </p:cNvPr>
          <p:cNvGrpSpPr/>
          <p:nvPr/>
        </p:nvGrpSpPr>
        <p:grpSpPr>
          <a:xfrm>
            <a:off x="28568" y="6580933"/>
            <a:ext cx="2129312" cy="3649979"/>
            <a:chOff x="0" y="6637346"/>
            <a:chExt cx="2129312" cy="3649979"/>
          </a:xfrm>
        </p:grpSpPr>
        <p:sp>
          <p:nvSpPr>
            <p:cNvPr id="39" name="object 39">
              <a:extLst>
                <a:ext uri="{FF2B5EF4-FFF2-40B4-BE49-F238E27FC236}">
                  <a16:creationId xmlns:a16="http://schemas.microsoft.com/office/drawing/2014/main" id="{80BC0D0C-10C8-3B84-4B4B-97D83CF13146}"/>
                </a:ext>
              </a:extLst>
            </p:cNvPr>
            <p:cNvSpPr/>
            <p:nvPr/>
          </p:nvSpPr>
          <p:spPr>
            <a:xfrm>
              <a:off x="0" y="6663329"/>
              <a:ext cx="2075180" cy="3623945"/>
            </a:xfrm>
            <a:custGeom>
              <a:avLst/>
              <a:gdLst/>
              <a:ahLst/>
              <a:cxnLst/>
              <a:rect l="l" t="t" r="r" b="b"/>
              <a:pathLst>
                <a:path w="2075180" h="3623945">
                  <a:moveTo>
                    <a:pt x="2074755" y="3623669"/>
                  </a:moveTo>
                  <a:lnTo>
                    <a:pt x="1940946" y="3623669"/>
                  </a:lnTo>
                  <a:lnTo>
                    <a:pt x="1940946" y="348163"/>
                  </a:lnTo>
                  <a:lnTo>
                    <a:pt x="1935276" y="299065"/>
                  </a:lnTo>
                  <a:lnTo>
                    <a:pt x="1919130" y="253968"/>
                  </a:lnTo>
                  <a:lnTo>
                    <a:pt x="1893803" y="214165"/>
                  </a:lnTo>
                  <a:lnTo>
                    <a:pt x="1860590" y="180952"/>
                  </a:lnTo>
                  <a:lnTo>
                    <a:pt x="1820787" y="155625"/>
                  </a:lnTo>
                  <a:lnTo>
                    <a:pt x="1775689" y="139479"/>
                  </a:lnTo>
                  <a:lnTo>
                    <a:pt x="1726591" y="133809"/>
                  </a:lnTo>
                  <a:lnTo>
                    <a:pt x="0" y="133809"/>
                  </a:lnTo>
                  <a:lnTo>
                    <a:pt x="0" y="0"/>
                  </a:lnTo>
                  <a:lnTo>
                    <a:pt x="1712301" y="0"/>
                  </a:lnTo>
                  <a:lnTo>
                    <a:pt x="1761460" y="3310"/>
                  </a:lnTo>
                  <a:lnTo>
                    <a:pt x="1808616" y="12955"/>
                  </a:lnTo>
                  <a:lnTo>
                    <a:pt x="1853337" y="28499"/>
                  </a:lnTo>
                  <a:lnTo>
                    <a:pt x="1895188" y="49510"/>
                  </a:lnTo>
                  <a:lnTo>
                    <a:pt x="1933737" y="75556"/>
                  </a:lnTo>
                  <a:lnTo>
                    <a:pt x="1968552" y="106202"/>
                  </a:lnTo>
                  <a:lnTo>
                    <a:pt x="1999199" y="141017"/>
                  </a:lnTo>
                  <a:lnTo>
                    <a:pt x="2025244" y="179566"/>
                  </a:lnTo>
                  <a:lnTo>
                    <a:pt x="2046256" y="221418"/>
                  </a:lnTo>
                  <a:lnTo>
                    <a:pt x="2061800" y="266138"/>
                  </a:lnTo>
                  <a:lnTo>
                    <a:pt x="2071444" y="313294"/>
                  </a:lnTo>
                  <a:lnTo>
                    <a:pt x="2074755" y="362453"/>
                  </a:lnTo>
                  <a:lnTo>
                    <a:pt x="2074755" y="3623669"/>
                  </a:lnTo>
                  <a:close/>
                </a:path>
                <a:path w="2075180" h="3623945">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7" y="175705"/>
                  </a:lnTo>
                  <a:lnTo>
                    <a:pt x="1074566" y="176680"/>
                  </a:lnTo>
                  <a:lnTo>
                    <a:pt x="618444" y="176680"/>
                  </a:lnTo>
                  <a:lnTo>
                    <a:pt x="610061" y="178303"/>
                  </a:lnTo>
                  <a:lnTo>
                    <a:pt x="603017" y="182850"/>
                  </a:lnTo>
                  <a:lnTo>
                    <a:pt x="598166" y="189833"/>
                  </a:lnTo>
                  <a:lnTo>
                    <a:pt x="596359" y="198765"/>
                  </a:lnTo>
                  <a:lnTo>
                    <a:pt x="598166" y="207696"/>
                  </a:lnTo>
                  <a:lnTo>
                    <a:pt x="603017" y="214679"/>
                  </a:lnTo>
                  <a:lnTo>
                    <a:pt x="610061" y="219226"/>
                  </a:lnTo>
                  <a:lnTo>
                    <a:pt x="618444" y="220849"/>
                  </a:lnTo>
                  <a:lnTo>
                    <a:pt x="1074107" y="220849"/>
                  </a:lnTo>
                  <a:lnTo>
                    <a:pt x="1074759" y="221824"/>
                  </a:lnTo>
                  <a:lnTo>
                    <a:pt x="1085071" y="228726"/>
                  </a:lnTo>
                  <a:lnTo>
                    <a:pt x="1097819" y="231243"/>
                  </a:lnTo>
                  <a:lnTo>
                    <a:pt x="1440623" y="231243"/>
                  </a:lnTo>
                  <a:lnTo>
                    <a:pt x="1439020" y="239098"/>
                  </a:lnTo>
                  <a:lnTo>
                    <a:pt x="1413017" y="277524"/>
                  </a:lnTo>
                  <a:lnTo>
                    <a:pt x="1374592" y="303526"/>
                  </a:lnTo>
                  <a:lnTo>
                    <a:pt x="1327762" y="313087"/>
                  </a:lnTo>
                  <a:close/>
                </a:path>
                <a:path w="2075180" h="3623945">
                  <a:moveTo>
                    <a:pt x="1440623" y="231243"/>
                  </a:moveTo>
                  <a:lnTo>
                    <a:pt x="1097819" y="231243"/>
                  </a:lnTo>
                  <a:lnTo>
                    <a:pt x="1110566" y="228726"/>
                  </a:lnTo>
                  <a:lnTo>
                    <a:pt x="1120878" y="221824"/>
                  </a:lnTo>
                  <a:lnTo>
                    <a:pt x="1127780" y="211512"/>
                  </a:lnTo>
                  <a:lnTo>
                    <a:pt x="1130297" y="198765"/>
                  </a:lnTo>
                  <a:lnTo>
                    <a:pt x="1127780" y="186017"/>
                  </a:lnTo>
                  <a:lnTo>
                    <a:pt x="1120878" y="175705"/>
                  </a:lnTo>
                  <a:lnTo>
                    <a:pt x="1110566" y="168804"/>
                  </a:lnTo>
                  <a:lnTo>
                    <a:pt x="1097819" y="166287"/>
                  </a:lnTo>
                  <a:lnTo>
                    <a:pt x="1448580" y="166287"/>
                  </a:lnTo>
                  <a:lnTo>
                    <a:pt x="1448580" y="192269"/>
                  </a:lnTo>
                  <a:lnTo>
                    <a:pt x="1440623" y="231243"/>
                  </a:lnTo>
                  <a:close/>
                </a:path>
                <a:path w="2075180" h="3623945">
                  <a:moveTo>
                    <a:pt x="1074107" y="220849"/>
                  </a:moveTo>
                  <a:lnTo>
                    <a:pt x="930232" y="220849"/>
                  </a:lnTo>
                  <a:lnTo>
                    <a:pt x="938616" y="219226"/>
                  </a:lnTo>
                  <a:lnTo>
                    <a:pt x="945659" y="214679"/>
                  </a:lnTo>
                  <a:lnTo>
                    <a:pt x="950511" y="207696"/>
                  </a:lnTo>
                  <a:lnTo>
                    <a:pt x="952318" y="198765"/>
                  </a:lnTo>
                  <a:lnTo>
                    <a:pt x="950511" y="189833"/>
                  </a:lnTo>
                  <a:lnTo>
                    <a:pt x="945659" y="182850"/>
                  </a:lnTo>
                  <a:lnTo>
                    <a:pt x="938616" y="178303"/>
                  </a:lnTo>
                  <a:lnTo>
                    <a:pt x="930232" y="176680"/>
                  </a:lnTo>
                  <a:lnTo>
                    <a:pt x="1074566" y="176680"/>
                  </a:lnTo>
                  <a:lnTo>
                    <a:pt x="1068040" y="186017"/>
                  </a:lnTo>
                  <a:lnTo>
                    <a:pt x="1065341" y="198765"/>
                  </a:lnTo>
                  <a:lnTo>
                    <a:pt x="1067858" y="211512"/>
                  </a:lnTo>
                  <a:lnTo>
                    <a:pt x="1074107" y="220849"/>
                  </a:lnTo>
                  <a:close/>
                </a:path>
              </a:pathLst>
            </a:custGeom>
            <a:solidFill>
              <a:srgbClr val="000000"/>
            </a:solidFill>
          </p:spPr>
          <p:txBody>
            <a:bodyPr wrap="square" lIns="0" tIns="0" rIns="0" bIns="0" rtlCol="0"/>
            <a:lstStyle/>
            <a:p>
              <a:endParaRPr dirty="0"/>
            </a:p>
          </p:txBody>
        </p:sp>
        <p:sp>
          <p:nvSpPr>
            <p:cNvPr id="41" name="object 41">
              <a:extLst>
                <a:ext uri="{FF2B5EF4-FFF2-40B4-BE49-F238E27FC236}">
                  <a16:creationId xmlns:a16="http://schemas.microsoft.com/office/drawing/2014/main" id="{F782801F-1874-6063-6A52-E29569FFAFEF}"/>
                </a:ext>
              </a:extLst>
            </p:cNvPr>
            <p:cNvSpPr/>
            <p:nvPr/>
          </p:nvSpPr>
          <p:spPr>
            <a:xfrm>
              <a:off x="596359" y="6840009"/>
              <a:ext cx="356235" cy="44450"/>
            </a:xfrm>
            <a:custGeom>
              <a:avLst/>
              <a:gdLst/>
              <a:ahLst/>
              <a:cxnLst/>
              <a:rect l="l" t="t" r="r" b="b"/>
              <a:pathLst>
                <a:path w="356234" h="44450">
                  <a:moveTo>
                    <a:pt x="333873" y="44169"/>
                  </a:moveTo>
                  <a:lnTo>
                    <a:pt x="22085" y="44169"/>
                  </a:lnTo>
                  <a:lnTo>
                    <a:pt x="13701" y="42545"/>
                  </a:lnTo>
                  <a:lnTo>
                    <a:pt x="6657" y="37999"/>
                  </a:lnTo>
                  <a:lnTo>
                    <a:pt x="1806" y="31016"/>
                  </a:lnTo>
                  <a:lnTo>
                    <a:pt x="0" y="22085"/>
                  </a:lnTo>
                  <a:lnTo>
                    <a:pt x="1806" y="13153"/>
                  </a:lnTo>
                  <a:lnTo>
                    <a:pt x="6657" y="6170"/>
                  </a:lnTo>
                  <a:lnTo>
                    <a:pt x="13701" y="1623"/>
                  </a:lnTo>
                  <a:lnTo>
                    <a:pt x="22085"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dirty="0"/>
            </a:p>
          </p:txBody>
        </p:sp>
        <p:pic>
          <p:nvPicPr>
            <p:cNvPr id="42" name="object 42">
              <a:extLst>
                <a:ext uri="{FF2B5EF4-FFF2-40B4-BE49-F238E27FC236}">
                  <a16:creationId xmlns:a16="http://schemas.microsoft.com/office/drawing/2014/main" id="{16628DBF-582F-F395-8B9A-0E66138AB94C}"/>
                </a:ext>
              </a:extLst>
            </p:cNvPr>
            <p:cNvPicPr/>
            <p:nvPr/>
          </p:nvPicPr>
          <p:blipFill>
            <a:blip r:embed="rId11" cstate="print"/>
            <a:stretch>
              <a:fillRect/>
            </a:stretch>
          </p:blipFill>
          <p:spPr>
            <a:xfrm>
              <a:off x="1065341" y="6829616"/>
              <a:ext cx="64955" cy="64955"/>
            </a:xfrm>
            <a:prstGeom prst="rect">
              <a:avLst/>
            </a:prstGeom>
          </p:spPr>
        </p:pic>
        <p:sp>
          <p:nvSpPr>
            <p:cNvPr id="43" name="object 43">
              <a:extLst>
                <a:ext uri="{FF2B5EF4-FFF2-40B4-BE49-F238E27FC236}">
                  <a16:creationId xmlns:a16="http://schemas.microsoft.com/office/drawing/2014/main" id="{0C3F1C26-7EF2-C5F3-A09D-63034272B3AB}"/>
                </a:ext>
              </a:extLst>
            </p:cNvPr>
            <p:cNvSpPr/>
            <p:nvPr/>
          </p:nvSpPr>
          <p:spPr>
            <a:xfrm>
              <a:off x="2100737" y="7849423"/>
              <a:ext cx="28575" cy="633095"/>
            </a:xfrm>
            <a:custGeom>
              <a:avLst/>
              <a:gdLst/>
              <a:ahLst/>
              <a:cxnLst/>
              <a:rect l="l" t="t" r="r" b="b"/>
              <a:pathLst>
                <a:path w="28575" h="633095">
                  <a:moveTo>
                    <a:pt x="0" y="632670"/>
                  </a:moveTo>
                  <a:lnTo>
                    <a:pt x="0" y="0"/>
                  </a:lnTo>
                  <a:lnTo>
                    <a:pt x="11042" y="2273"/>
                  </a:lnTo>
                  <a:lnTo>
                    <a:pt x="20136" y="8444"/>
                  </a:lnTo>
                  <a:lnTo>
                    <a:pt x="26307" y="17538"/>
                  </a:lnTo>
                  <a:lnTo>
                    <a:pt x="28580" y="28580"/>
                  </a:lnTo>
                  <a:lnTo>
                    <a:pt x="28580" y="604089"/>
                  </a:lnTo>
                  <a:lnTo>
                    <a:pt x="26307" y="615132"/>
                  </a:lnTo>
                  <a:lnTo>
                    <a:pt x="20136" y="624226"/>
                  </a:lnTo>
                  <a:lnTo>
                    <a:pt x="11042" y="630397"/>
                  </a:lnTo>
                  <a:lnTo>
                    <a:pt x="0" y="632670"/>
                  </a:lnTo>
                  <a:close/>
                </a:path>
              </a:pathLst>
            </a:custGeom>
            <a:solidFill>
              <a:srgbClr val="B8B8B8"/>
            </a:solidFill>
          </p:spPr>
          <p:txBody>
            <a:bodyPr wrap="square" lIns="0" tIns="0" rIns="0" bIns="0" rtlCol="0"/>
            <a:lstStyle/>
            <a:p>
              <a:endParaRPr dirty="0"/>
            </a:p>
          </p:txBody>
        </p:sp>
        <p:sp>
          <p:nvSpPr>
            <p:cNvPr id="44" name="object 44">
              <a:extLst>
                <a:ext uri="{FF2B5EF4-FFF2-40B4-BE49-F238E27FC236}">
                  <a16:creationId xmlns:a16="http://schemas.microsoft.com/office/drawing/2014/main" id="{D28F3D55-7A11-B762-CA84-F28E817215E2}"/>
                </a:ext>
              </a:extLst>
            </p:cNvPr>
            <p:cNvSpPr/>
            <p:nvPr/>
          </p:nvSpPr>
          <p:spPr>
            <a:xfrm>
              <a:off x="0" y="6637346"/>
              <a:ext cx="2101215" cy="3649979"/>
            </a:xfrm>
            <a:custGeom>
              <a:avLst/>
              <a:gdLst/>
              <a:ahLst/>
              <a:cxnLst/>
              <a:rect l="l" t="t" r="r" b="b"/>
              <a:pathLst>
                <a:path w="2101215" h="3649979">
                  <a:moveTo>
                    <a:pt x="2100679" y="3649652"/>
                  </a:moveTo>
                  <a:lnTo>
                    <a:pt x="2074755" y="3649652"/>
                  </a:lnTo>
                  <a:lnTo>
                    <a:pt x="2074755" y="388436"/>
                  </a:lnTo>
                  <a:lnTo>
                    <a:pt x="2071444" y="339277"/>
                  </a:lnTo>
                  <a:lnTo>
                    <a:pt x="2061800" y="292120"/>
                  </a:lnTo>
                  <a:lnTo>
                    <a:pt x="2046256" y="247400"/>
                  </a:lnTo>
                  <a:lnTo>
                    <a:pt x="2025244" y="205549"/>
                  </a:lnTo>
                  <a:lnTo>
                    <a:pt x="1999199" y="166999"/>
                  </a:lnTo>
                  <a:lnTo>
                    <a:pt x="1968552" y="132185"/>
                  </a:lnTo>
                  <a:lnTo>
                    <a:pt x="1933737" y="101538"/>
                  </a:lnTo>
                  <a:lnTo>
                    <a:pt x="1895259" y="75541"/>
                  </a:lnTo>
                  <a:lnTo>
                    <a:pt x="1853377" y="54502"/>
                  </a:lnTo>
                  <a:lnTo>
                    <a:pt x="1808634" y="38943"/>
                  </a:lnTo>
                  <a:lnTo>
                    <a:pt x="1761464" y="29294"/>
                  </a:lnTo>
                  <a:lnTo>
                    <a:pt x="1712301" y="25982"/>
                  </a:lnTo>
                  <a:lnTo>
                    <a:pt x="0" y="25982"/>
                  </a:lnTo>
                  <a:lnTo>
                    <a:pt x="0" y="0"/>
                  </a:lnTo>
                  <a:lnTo>
                    <a:pt x="1713600" y="0"/>
                  </a:lnTo>
                  <a:lnTo>
                    <a:pt x="1768704" y="3824"/>
                  </a:lnTo>
                  <a:lnTo>
                    <a:pt x="1821437" y="15007"/>
                  </a:lnTo>
                  <a:lnTo>
                    <a:pt x="1871303" y="33111"/>
                  </a:lnTo>
                  <a:lnTo>
                    <a:pt x="1917801" y="57701"/>
                  </a:lnTo>
                  <a:lnTo>
                    <a:pt x="1960432" y="88339"/>
                  </a:lnTo>
                  <a:lnTo>
                    <a:pt x="1997234" y="123558"/>
                  </a:lnTo>
                  <a:lnTo>
                    <a:pt x="2024089" y="155893"/>
                  </a:lnTo>
                  <a:lnTo>
                    <a:pt x="2049727" y="194888"/>
                  </a:lnTo>
                  <a:lnTo>
                    <a:pt x="2068868" y="232440"/>
                  </a:lnTo>
                  <a:lnTo>
                    <a:pt x="2083849" y="272814"/>
                  </a:lnTo>
                  <a:lnTo>
                    <a:pt x="2092943" y="310489"/>
                  </a:lnTo>
                  <a:lnTo>
                    <a:pt x="2098789" y="348488"/>
                  </a:lnTo>
                  <a:lnTo>
                    <a:pt x="2100737" y="388436"/>
                  </a:lnTo>
                  <a:lnTo>
                    <a:pt x="2100679" y="3649652"/>
                  </a:lnTo>
                  <a:close/>
                </a:path>
              </a:pathLst>
            </a:custGeom>
            <a:solidFill>
              <a:srgbClr val="E8E8E8"/>
            </a:solidFill>
          </p:spPr>
          <p:txBody>
            <a:bodyPr wrap="square" lIns="0" tIns="0" rIns="0" bIns="0" rtlCol="0"/>
            <a:lstStyle/>
            <a:p>
              <a:endParaRPr dirty="0"/>
            </a:p>
          </p:txBody>
        </p:sp>
      </p:grpSp>
      <p:sp>
        <p:nvSpPr>
          <p:cNvPr id="5" name="Rectangle 4">
            <a:extLst>
              <a:ext uri="{FF2B5EF4-FFF2-40B4-BE49-F238E27FC236}">
                <a16:creationId xmlns:a16="http://schemas.microsoft.com/office/drawing/2014/main" id="{12B13788-A498-AA4E-7E51-47E00C8155DC}"/>
              </a:ext>
            </a:extLst>
          </p:cNvPr>
          <p:cNvSpPr/>
          <p:nvPr/>
        </p:nvSpPr>
        <p:spPr>
          <a:xfrm>
            <a:off x="8534400" y="-2019300"/>
            <a:ext cx="6228026" cy="2019300"/>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286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406217" y="0"/>
            <a:ext cx="4041010" cy="4584198"/>
            <a:chOff x="12406217" y="0"/>
            <a:chExt cx="4041010" cy="4584198"/>
          </a:xfrm>
        </p:grpSpPr>
        <p:pic>
          <p:nvPicPr>
            <p:cNvPr id="3" name="object 3"/>
            <p:cNvPicPr/>
            <p:nvPr/>
          </p:nvPicPr>
          <p:blipFill>
            <a:blip r:embed="rId2" cstate="print"/>
            <a:stretch>
              <a:fillRect/>
            </a:stretch>
          </p:blipFill>
          <p:spPr>
            <a:xfrm>
              <a:off x="12903928" y="0"/>
              <a:ext cx="3543299" cy="3928399"/>
            </a:xfrm>
            <a:prstGeom prst="rect">
              <a:avLst/>
            </a:prstGeom>
          </p:spPr>
        </p:pic>
        <p:pic>
          <p:nvPicPr>
            <p:cNvPr id="4" name="object 4"/>
            <p:cNvPicPr/>
            <p:nvPr/>
          </p:nvPicPr>
          <p:blipFill>
            <a:blip r:embed="rId3" cstate="print"/>
            <a:stretch>
              <a:fillRect/>
            </a:stretch>
          </p:blipFill>
          <p:spPr>
            <a:xfrm>
              <a:off x="12406217" y="469399"/>
              <a:ext cx="3533774" cy="4114799"/>
            </a:xfrm>
            <a:prstGeom prst="rect">
              <a:avLst/>
            </a:prstGeom>
          </p:spPr>
        </p:pic>
      </p:grpSp>
      <p:pic>
        <p:nvPicPr>
          <p:cNvPr id="11" name="object 11"/>
          <p:cNvPicPr/>
          <p:nvPr/>
        </p:nvPicPr>
        <p:blipFill>
          <a:blip r:embed="rId4" cstate="print"/>
          <a:stretch>
            <a:fillRect/>
          </a:stretch>
        </p:blipFill>
        <p:spPr>
          <a:xfrm>
            <a:off x="2348009" y="1790310"/>
            <a:ext cx="1114424" cy="276224"/>
          </a:xfrm>
          <a:prstGeom prst="rect">
            <a:avLst/>
          </a:prstGeom>
        </p:spPr>
      </p:pic>
      <p:sp>
        <p:nvSpPr>
          <p:cNvPr id="13" name="object 13"/>
          <p:cNvSpPr txBox="1">
            <a:spLocks noGrp="1"/>
          </p:cNvSpPr>
          <p:nvPr>
            <p:ph type="title"/>
          </p:nvPr>
        </p:nvSpPr>
        <p:spPr>
          <a:xfrm>
            <a:off x="2152986" y="592533"/>
            <a:ext cx="5747385" cy="1109278"/>
          </a:xfrm>
          <a:prstGeom prst="rect">
            <a:avLst/>
          </a:prstGeom>
        </p:spPr>
        <p:txBody>
          <a:bodyPr vert="horz" wrap="square" lIns="0" tIns="133350" rIns="0" bIns="0" rtlCol="0">
            <a:spAutoFit/>
          </a:bodyPr>
          <a:lstStyle/>
          <a:p>
            <a:pPr marL="12700" marR="5080">
              <a:lnSpc>
                <a:spcPts val="7630"/>
              </a:lnSpc>
              <a:spcBef>
                <a:spcPts val="1050"/>
              </a:spcBef>
            </a:pPr>
            <a:r>
              <a:rPr lang="en-GB" spc="-20" dirty="0">
                <a:latin typeface="Arial Narrow"/>
                <a:cs typeface="Arial Narrow"/>
              </a:rPr>
              <a:t>Contents…</a:t>
            </a:r>
            <a:endParaRPr spc="-20" dirty="0">
              <a:latin typeface="Arial Narrow"/>
              <a:cs typeface="Arial Narrow"/>
            </a:endParaRPr>
          </a:p>
        </p:txBody>
      </p:sp>
      <p:grpSp>
        <p:nvGrpSpPr>
          <p:cNvPr id="15" name="Group 14">
            <a:extLst>
              <a:ext uri="{FF2B5EF4-FFF2-40B4-BE49-F238E27FC236}">
                <a16:creationId xmlns:a16="http://schemas.microsoft.com/office/drawing/2014/main" id="{24FECD29-1B7A-8318-5FA3-CADCC26C3B83}"/>
              </a:ext>
            </a:extLst>
          </p:cNvPr>
          <p:cNvGrpSpPr/>
          <p:nvPr/>
        </p:nvGrpSpPr>
        <p:grpSpPr>
          <a:xfrm>
            <a:off x="9593138" y="469399"/>
            <a:ext cx="4358698" cy="8773845"/>
            <a:chOff x="6447230" y="692853"/>
            <a:chExt cx="2680335" cy="5302250"/>
          </a:xfrm>
        </p:grpSpPr>
        <p:pic>
          <p:nvPicPr>
            <p:cNvPr id="16" name="Picture 15">
              <a:extLst>
                <a:ext uri="{FF2B5EF4-FFF2-40B4-BE49-F238E27FC236}">
                  <a16:creationId xmlns:a16="http://schemas.microsoft.com/office/drawing/2014/main" id="{3201ED29-482F-F9EF-0B48-033454B70999}"/>
                </a:ext>
              </a:extLst>
            </p:cNvPr>
            <p:cNvPicPr>
              <a:picLocks noChangeAspect="1"/>
            </p:cNvPicPr>
            <p:nvPr/>
          </p:nvPicPr>
          <p:blipFill rotWithShape="1">
            <a:blip r:embed="rId5"/>
            <a:srcRect l="10547" r="40147"/>
            <a:stretch/>
          </p:blipFill>
          <p:spPr>
            <a:xfrm>
              <a:off x="6553200" y="885122"/>
              <a:ext cx="2465883" cy="4949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 name="object 3">
              <a:extLst>
                <a:ext uri="{FF2B5EF4-FFF2-40B4-BE49-F238E27FC236}">
                  <a16:creationId xmlns:a16="http://schemas.microsoft.com/office/drawing/2014/main" id="{369A7E72-4588-AF6C-BF29-BB8186CE6836}"/>
                </a:ext>
              </a:extLst>
            </p:cNvPr>
            <p:cNvGrpSpPr/>
            <p:nvPr/>
          </p:nvGrpSpPr>
          <p:grpSpPr>
            <a:xfrm>
              <a:off x="6447230" y="692853"/>
              <a:ext cx="2680335" cy="5302250"/>
              <a:chOff x="5795391" y="917434"/>
              <a:chExt cx="2680335" cy="5302250"/>
            </a:xfrm>
          </p:grpSpPr>
          <p:sp>
            <p:nvSpPr>
              <p:cNvPr id="18" name="object 4">
                <a:extLst>
                  <a:ext uri="{FF2B5EF4-FFF2-40B4-BE49-F238E27FC236}">
                    <a16:creationId xmlns:a16="http://schemas.microsoft.com/office/drawing/2014/main" id="{DCB10595-66BC-2DE9-956A-EB346677FF18}"/>
                  </a:ext>
                </a:extLst>
              </p:cNvPr>
              <p:cNvSpPr/>
              <p:nvPr/>
            </p:nvSpPr>
            <p:spPr>
              <a:xfrm>
                <a:off x="5849957" y="943416"/>
                <a:ext cx="2571115" cy="5250180"/>
              </a:xfrm>
              <a:custGeom>
                <a:avLst/>
                <a:gdLst/>
                <a:ahLst/>
                <a:cxnLst/>
                <a:rect l="l" t="t" r="r" b="b"/>
                <a:pathLst>
                  <a:path w="2571115" h="5250180">
                    <a:moveTo>
                      <a:pt x="2208499" y="5249733"/>
                    </a:moveTo>
                    <a:lnTo>
                      <a:pt x="362453" y="5249733"/>
                    </a:lnTo>
                    <a:lnTo>
                      <a:pt x="313294" y="5246422"/>
                    </a:lnTo>
                    <a:lnTo>
                      <a:pt x="266138" y="5236778"/>
                    </a:lnTo>
                    <a:lnTo>
                      <a:pt x="221418" y="5221233"/>
                    </a:lnTo>
                    <a:lnTo>
                      <a:pt x="179566" y="5200222"/>
                    </a:lnTo>
                    <a:lnTo>
                      <a:pt x="141017" y="5174177"/>
                    </a:lnTo>
                    <a:lnTo>
                      <a:pt x="106202" y="5143530"/>
                    </a:lnTo>
                    <a:lnTo>
                      <a:pt x="75556" y="5108715"/>
                    </a:lnTo>
                    <a:lnTo>
                      <a:pt x="49510" y="5070166"/>
                    </a:lnTo>
                    <a:lnTo>
                      <a:pt x="28499" y="5028315"/>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5" y="28499"/>
                    </a:lnTo>
                    <a:lnTo>
                      <a:pt x="2391386" y="49510"/>
                    </a:lnTo>
                    <a:lnTo>
                      <a:pt x="2429935" y="75556"/>
                    </a:lnTo>
                    <a:lnTo>
                      <a:pt x="2464750" y="106202"/>
                    </a:lnTo>
                    <a:lnTo>
                      <a:pt x="2489051" y="133809"/>
                    </a:lnTo>
                    <a:lnTo>
                      <a:pt x="349462" y="133809"/>
                    </a:lnTo>
                    <a:lnTo>
                      <a:pt x="300365" y="139479"/>
                    </a:lnTo>
                    <a:lnTo>
                      <a:pt x="255267" y="155625"/>
                    </a:lnTo>
                    <a:lnTo>
                      <a:pt x="215464" y="180952"/>
                    </a:lnTo>
                    <a:lnTo>
                      <a:pt x="182251" y="214165"/>
                    </a:lnTo>
                    <a:lnTo>
                      <a:pt x="156924" y="253968"/>
                    </a:lnTo>
                    <a:lnTo>
                      <a:pt x="140777" y="299065"/>
                    </a:lnTo>
                    <a:lnTo>
                      <a:pt x="135108" y="348163"/>
                    </a:lnTo>
                    <a:lnTo>
                      <a:pt x="135108" y="4908065"/>
                    </a:lnTo>
                    <a:lnTo>
                      <a:pt x="140777" y="4957162"/>
                    </a:lnTo>
                    <a:lnTo>
                      <a:pt x="156924" y="5002260"/>
                    </a:lnTo>
                    <a:lnTo>
                      <a:pt x="182251" y="5042063"/>
                    </a:lnTo>
                    <a:lnTo>
                      <a:pt x="215464" y="5075276"/>
                    </a:lnTo>
                    <a:lnTo>
                      <a:pt x="255267" y="5100603"/>
                    </a:lnTo>
                    <a:lnTo>
                      <a:pt x="300365" y="5116749"/>
                    </a:lnTo>
                    <a:lnTo>
                      <a:pt x="349462" y="5122419"/>
                    </a:lnTo>
                    <a:lnTo>
                      <a:pt x="2483333" y="5122419"/>
                    </a:lnTo>
                    <a:lnTo>
                      <a:pt x="2464750" y="5143530"/>
                    </a:lnTo>
                    <a:lnTo>
                      <a:pt x="2429935" y="5174177"/>
                    </a:lnTo>
                    <a:lnTo>
                      <a:pt x="2391386" y="5200222"/>
                    </a:lnTo>
                    <a:lnTo>
                      <a:pt x="2349535" y="5221233"/>
                    </a:lnTo>
                    <a:lnTo>
                      <a:pt x="2304814" y="5236778"/>
                    </a:lnTo>
                    <a:lnTo>
                      <a:pt x="2257658" y="5246422"/>
                    </a:lnTo>
                    <a:lnTo>
                      <a:pt x="2208499" y="5249733"/>
                    </a:lnTo>
                    <a:close/>
                  </a:path>
                  <a:path w="2571115" h="5250180">
                    <a:moveTo>
                      <a:pt x="1823960" y="313087"/>
                    </a:moveTo>
                    <a:lnTo>
                      <a:pt x="749590" y="313087"/>
                    </a:lnTo>
                    <a:lnTo>
                      <a:pt x="702761" y="303526"/>
                    </a:lnTo>
                    <a:lnTo>
                      <a:pt x="664335" y="277523"/>
                    </a:lnTo>
                    <a:lnTo>
                      <a:pt x="638333" y="239098"/>
                    </a:lnTo>
                    <a:lnTo>
                      <a:pt x="628772" y="192269"/>
                    </a:lnTo>
                    <a:lnTo>
                      <a:pt x="628772" y="133809"/>
                    </a:lnTo>
                    <a:lnTo>
                      <a:pt x="1944778" y="133809"/>
                    </a:lnTo>
                    <a:lnTo>
                      <a:pt x="1944778" y="166287"/>
                    </a:lnTo>
                    <a:lnTo>
                      <a:pt x="1594016" y="166287"/>
                    </a:lnTo>
                    <a:lnTo>
                      <a:pt x="1581817" y="168804"/>
                    </a:lnTo>
                    <a:lnTo>
                      <a:pt x="1571444" y="175705"/>
                    </a:lnTo>
                    <a:lnTo>
                      <a:pt x="1570763" y="176679"/>
                    </a:lnTo>
                    <a:lnTo>
                      <a:pt x="1114642" y="176679"/>
                    </a:lnTo>
                    <a:lnTo>
                      <a:pt x="1106259" y="178303"/>
                    </a:lnTo>
                    <a:lnTo>
                      <a:pt x="1099215" y="182850"/>
                    </a:lnTo>
                    <a:lnTo>
                      <a:pt x="1094364" y="189833"/>
                    </a:lnTo>
                    <a:lnTo>
                      <a:pt x="1092557" y="198764"/>
                    </a:lnTo>
                    <a:lnTo>
                      <a:pt x="1094364" y="207696"/>
                    </a:lnTo>
                    <a:lnTo>
                      <a:pt x="1099215" y="214679"/>
                    </a:lnTo>
                    <a:lnTo>
                      <a:pt x="1106259" y="219226"/>
                    </a:lnTo>
                    <a:lnTo>
                      <a:pt x="1114642" y="220849"/>
                    </a:lnTo>
                    <a:lnTo>
                      <a:pt x="1570305" y="220849"/>
                    </a:lnTo>
                    <a:lnTo>
                      <a:pt x="1570957" y="221824"/>
                    </a:lnTo>
                    <a:lnTo>
                      <a:pt x="1581269" y="228725"/>
                    </a:lnTo>
                    <a:lnTo>
                      <a:pt x="1594016" y="231242"/>
                    </a:lnTo>
                    <a:lnTo>
                      <a:pt x="1936821" y="231242"/>
                    </a:lnTo>
                    <a:lnTo>
                      <a:pt x="1935218" y="239098"/>
                    </a:lnTo>
                    <a:lnTo>
                      <a:pt x="1909215" y="277523"/>
                    </a:lnTo>
                    <a:lnTo>
                      <a:pt x="1870789" y="303526"/>
                    </a:lnTo>
                    <a:lnTo>
                      <a:pt x="1823960" y="313087"/>
                    </a:lnTo>
                    <a:close/>
                  </a:path>
                  <a:path w="2571115" h="5250180">
                    <a:moveTo>
                      <a:pt x="2483333" y="5122419"/>
                    </a:moveTo>
                    <a:lnTo>
                      <a:pt x="2224088" y="5122419"/>
                    </a:lnTo>
                    <a:lnTo>
                      <a:pt x="2273186" y="5116749"/>
                    </a:lnTo>
                    <a:lnTo>
                      <a:pt x="2318284" y="5100603"/>
                    </a:lnTo>
                    <a:lnTo>
                      <a:pt x="2358087" y="5075276"/>
                    </a:lnTo>
                    <a:lnTo>
                      <a:pt x="2391299" y="5042063"/>
                    </a:lnTo>
                    <a:lnTo>
                      <a:pt x="2416626" y="5002260"/>
                    </a:lnTo>
                    <a:lnTo>
                      <a:pt x="2432772" y="4957162"/>
                    </a:lnTo>
                    <a:lnTo>
                      <a:pt x="2438442" y="4908065"/>
                    </a:lnTo>
                    <a:lnTo>
                      <a:pt x="2437144" y="4908065"/>
                    </a:lnTo>
                    <a:lnTo>
                      <a:pt x="2437144" y="348163"/>
                    </a:lnTo>
                    <a:lnTo>
                      <a:pt x="2431474" y="299065"/>
                    </a:lnTo>
                    <a:lnTo>
                      <a:pt x="2415328" y="253968"/>
                    </a:lnTo>
                    <a:lnTo>
                      <a:pt x="2390000" y="214165"/>
                    </a:lnTo>
                    <a:lnTo>
                      <a:pt x="2356788" y="180952"/>
                    </a:lnTo>
                    <a:lnTo>
                      <a:pt x="2316984" y="155625"/>
                    </a:lnTo>
                    <a:lnTo>
                      <a:pt x="2271887" y="139479"/>
                    </a:lnTo>
                    <a:lnTo>
                      <a:pt x="2222789" y="133809"/>
                    </a:lnTo>
                    <a:lnTo>
                      <a:pt x="2489051" y="133809"/>
                    </a:lnTo>
                    <a:lnTo>
                      <a:pt x="2521442" y="179566"/>
                    </a:lnTo>
                    <a:lnTo>
                      <a:pt x="2542453" y="221418"/>
                    </a:lnTo>
                    <a:lnTo>
                      <a:pt x="2557997" y="266138"/>
                    </a:lnTo>
                    <a:lnTo>
                      <a:pt x="2567641" y="313294"/>
                    </a:lnTo>
                    <a:lnTo>
                      <a:pt x="2570952" y="362453"/>
                    </a:lnTo>
                    <a:lnTo>
                      <a:pt x="2570952" y="4887279"/>
                    </a:lnTo>
                    <a:lnTo>
                      <a:pt x="2567641" y="4936438"/>
                    </a:lnTo>
                    <a:lnTo>
                      <a:pt x="2557997" y="4983594"/>
                    </a:lnTo>
                    <a:lnTo>
                      <a:pt x="2542453" y="5028315"/>
                    </a:lnTo>
                    <a:lnTo>
                      <a:pt x="2521442" y="5070166"/>
                    </a:lnTo>
                    <a:lnTo>
                      <a:pt x="2495396" y="5108715"/>
                    </a:lnTo>
                    <a:lnTo>
                      <a:pt x="2483333" y="5122419"/>
                    </a:lnTo>
                    <a:close/>
                  </a:path>
                  <a:path w="2571115" h="5250180">
                    <a:moveTo>
                      <a:pt x="1936821" y="231242"/>
                    </a:moveTo>
                    <a:lnTo>
                      <a:pt x="1594016" y="231242"/>
                    </a:lnTo>
                    <a:lnTo>
                      <a:pt x="1606764" y="228725"/>
                    </a:lnTo>
                    <a:lnTo>
                      <a:pt x="1617076" y="221824"/>
                    </a:lnTo>
                    <a:lnTo>
                      <a:pt x="1623977" y="211512"/>
                    </a:lnTo>
                    <a:lnTo>
                      <a:pt x="1626494" y="198764"/>
                    </a:lnTo>
                    <a:lnTo>
                      <a:pt x="1623977" y="186017"/>
                    </a:lnTo>
                    <a:lnTo>
                      <a:pt x="1617076" y="175705"/>
                    </a:lnTo>
                    <a:lnTo>
                      <a:pt x="1606764" y="168804"/>
                    </a:lnTo>
                    <a:lnTo>
                      <a:pt x="1594016" y="166287"/>
                    </a:lnTo>
                    <a:lnTo>
                      <a:pt x="1944778" y="166287"/>
                    </a:lnTo>
                    <a:lnTo>
                      <a:pt x="1944778" y="192269"/>
                    </a:lnTo>
                    <a:lnTo>
                      <a:pt x="1936821" y="231242"/>
                    </a:lnTo>
                    <a:close/>
                  </a:path>
                  <a:path w="2571115" h="5250180">
                    <a:moveTo>
                      <a:pt x="1570305" y="220849"/>
                    </a:moveTo>
                    <a:lnTo>
                      <a:pt x="1426430" y="220849"/>
                    </a:lnTo>
                    <a:lnTo>
                      <a:pt x="1434813" y="219226"/>
                    </a:lnTo>
                    <a:lnTo>
                      <a:pt x="1441857" y="214679"/>
                    </a:lnTo>
                    <a:lnTo>
                      <a:pt x="1446709" y="207696"/>
                    </a:lnTo>
                    <a:lnTo>
                      <a:pt x="1448515" y="198764"/>
                    </a:lnTo>
                    <a:lnTo>
                      <a:pt x="1446709" y="189833"/>
                    </a:lnTo>
                    <a:lnTo>
                      <a:pt x="1441857" y="182850"/>
                    </a:lnTo>
                    <a:lnTo>
                      <a:pt x="1434813" y="178303"/>
                    </a:lnTo>
                    <a:lnTo>
                      <a:pt x="1426430" y="176679"/>
                    </a:lnTo>
                    <a:lnTo>
                      <a:pt x="1570763" y="176679"/>
                    </a:lnTo>
                    <a:lnTo>
                      <a:pt x="1564238" y="186017"/>
                    </a:lnTo>
                    <a:lnTo>
                      <a:pt x="1561538" y="198764"/>
                    </a:lnTo>
                    <a:lnTo>
                      <a:pt x="1564055" y="211512"/>
                    </a:lnTo>
                    <a:lnTo>
                      <a:pt x="1570305" y="220849"/>
                    </a:lnTo>
                    <a:close/>
                  </a:path>
                </a:pathLst>
              </a:custGeom>
              <a:solidFill>
                <a:srgbClr val="000000"/>
              </a:solidFill>
            </p:spPr>
            <p:txBody>
              <a:bodyPr wrap="square" lIns="0" tIns="0" rIns="0" bIns="0" rtlCol="0"/>
              <a:lstStyle/>
              <a:p>
                <a:endParaRPr dirty="0"/>
              </a:p>
            </p:txBody>
          </p:sp>
          <p:sp>
            <p:nvSpPr>
              <p:cNvPr id="19" name="object 6">
                <a:extLst>
                  <a:ext uri="{FF2B5EF4-FFF2-40B4-BE49-F238E27FC236}">
                    <a16:creationId xmlns:a16="http://schemas.microsoft.com/office/drawing/2014/main" id="{7F87496C-DCEA-B408-FD3A-1DB540F413F9}"/>
                  </a:ext>
                </a:extLst>
              </p:cNvPr>
              <p:cNvSpPr/>
              <p:nvPr/>
            </p:nvSpPr>
            <p:spPr>
              <a:xfrm>
                <a:off x="6942515" y="1120096"/>
                <a:ext cx="356235" cy="44450"/>
              </a:xfrm>
              <a:custGeom>
                <a:avLst/>
                <a:gdLst/>
                <a:ahLst/>
                <a:cxnLst/>
                <a:rect l="l" t="t" r="r" b="b"/>
                <a:pathLst>
                  <a:path w="356234" h="44450">
                    <a:moveTo>
                      <a:pt x="333872" y="44169"/>
                    </a:moveTo>
                    <a:lnTo>
                      <a:pt x="22085" y="44169"/>
                    </a:lnTo>
                    <a:lnTo>
                      <a:pt x="13701" y="42546"/>
                    </a:lnTo>
                    <a:lnTo>
                      <a:pt x="6657" y="37999"/>
                    </a:lnTo>
                    <a:lnTo>
                      <a:pt x="1806" y="31016"/>
                    </a:lnTo>
                    <a:lnTo>
                      <a:pt x="0" y="22084"/>
                    </a:lnTo>
                    <a:lnTo>
                      <a:pt x="1806" y="13153"/>
                    </a:lnTo>
                    <a:lnTo>
                      <a:pt x="6657" y="6170"/>
                    </a:lnTo>
                    <a:lnTo>
                      <a:pt x="13701" y="1623"/>
                    </a:lnTo>
                    <a:lnTo>
                      <a:pt x="22085" y="0"/>
                    </a:lnTo>
                    <a:lnTo>
                      <a:pt x="333872" y="0"/>
                    </a:lnTo>
                    <a:lnTo>
                      <a:pt x="342256" y="1623"/>
                    </a:lnTo>
                    <a:lnTo>
                      <a:pt x="349299" y="6170"/>
                    </a:lnTo>
                    <a:lnTo>
                      <a:pt x="354151" y="13153"/>
                    </a:lnTo>
                    <a:lnTo>
                      <a:pt x="355958" y="22084"/>
                    </a:lnTo>
                    <a:lnTo>
                      <a:pt x="354151" y="31016"/>
                    </a:lnTo>
                    <a:lnTo>
                      <a:pt x="349299" y="37999"/>
                    </a:lnTo>
                    <a:lnTo>
                      <a:pt x="342256" y="42546"/>
                    </a:lnTo>
                    <a:lnTo>
                      <a:pt x="333872" y="44169"/>
                    </a:lnTo>
                    <a:close/>
                  </a:path>
                </a:pathLst>
              </a:custGeom>
              <a:solidFill>
                <a:srgbClr val="606060"/>
              </a:solidFill>
            </p:spPr>
            <p:txBody>
              <a:bodyPr wrap="square" lIns="0" tIns="0" rIns="0" bIns="0" rtlCol="0"/>
              <a:lstStyle/>
              <a:p>
                <a:endParaRPr dirty="0"/>
              </a:p>
            </p:txBody>
          </p:sp>
          <p:pic>
            <p:nvPicPr>
              <p:cNvPr id="20" name="object 7">
                <a:extLst>
                  <a:ext uri="{FF2B5EF4-FFF2-40B4-BE49-F238E27FC236}">
                    <a16:creationId xmlns:a16="http://schemas.microsoft.com/office/drawing/2014/main" id="{2660A75B-8ADB-490F-2EB2-B01A5FB1D750}"/>
                  </a:ext>
                </a:extLst>
              </p:cNvPr>
              <p:cNvPicPr/>
              <p:nvPr/>
            </p:nvPicPr>
            <p:blipFill>
              <a:blip r:embed="rId6" cstate="print"/>
              <a:stretch>
                <a:fillRect/>
              </a:stretch>
            </p:blipFill>
            <p:spPr>
              <a:xfrm>
                <a:off x="7411496" y="1109703"/>
                <a:ext cx="64955" cy="64955"/>
              </a:xfrm>
              <a:prstGeom prst="rect">
                <a:avLst/>
              </a:prstGeom>
            </p:spPr>
          </p:pic>
          <p:sp>
            <p:nvSpPr>
              <p:cNvPr id="21" name="object 8">
                <a:extLst>
                  <a:ext uri="{FF2B5EF4-FFF2-40B4-BE49-F238E27FC236}">
                    <a16:creationId xmlns:a16="http://schemas.microsoft.com/office/drawing/2014/main" id="{D81B7CC8-334F-C34F-3FB1-FC68AA85CF1F}"/>
                  </a:ext>
                </a:extLst>
              </p:cNvPr>
              <p:cNvSpPr/>
              <p:nvPr/>
            </p:nvSpPr>
            <p:spPr>
              <a:xfrm>
                <a:off x="5795391" y="1618957"/>
                <a:ext cx="2680335" cy="1255395"/>
              </a:xfrm>
              <a:custGeom>
                <a:avLst/>
                <a:gdLst/>
                <a:ahLst/>
                <a:cxnLst/>
                <a:rect l="l" t="t" r="r" b="b"/>
                <a:pathLst>
                  <a:path w="2680334" h="1255395">
                    <a:moveTo>
                      <a:pt x="28575" y="860018"/>
                    </a:moveTo>
                    <a:lnTo>
                      <a:pt x="17538" y="862291"/>
                    </a:lnTo>
                    <a:lnTo>
                      <a:pt x="8445" y="868464"/>
                    </a:lnTo>
                    <a:lnTo>
                      <a:pt x="2273" y="877557"/>
                    </a:lnTo>
                    <a:lnTo>
                      <a:pt x="0" y="888606"/>
                    </a:lnTo>
                    <a:lnTo>
                      <a:pt x="0" y="1226375"/>
                    </a:lnTo>
                    <a:lnTo>
                      <a:pt x="2273" y="1237411"/>
                    </a:lnTo>
                    <a:lnTo>
                      <a:pt x="8445" y="1246505"/>
                    </a:lnTo>
                    <a:lnTo>
                      <a:pt x="17538" y="1252677"/>
                    </a:lnTo>
                    <a:lnTo>
                      <a:pt x="28575" y="1254950"/>
                    </a:lnTo>
                    <a:lnTo>
                      <a:pt x="28575" y="860018"/>
                    </a:lnTo>
                    <a:close/>
                  </a:path>
                  <a:path w="2680334" h="1255395">
                    <a:moveTo>
                      <a:pt x="28575" y="380644"/>
                    </a:moveTo>
                    <a:lnTo>
                      <a:pt x="17538" y="382714"/>
                    </a:lnTo>
                    <a:lnTo>
                      <a:pt x="8445" y="388442"/>
                    </a:lnTo>
                    <a:lnTo>
                      <a:pt x="2273" y="397090"/>
                    </a:lnTo>
                    <a:lnTo>
                      <a:pt x="0" y="407924"/>
                    </a:lnTo>
                    <a:lnTo>
                      <a:pt x="0" y="745693"/>
                    </a:lnTo>
                    <a:lnTo>
                      <a:pt x="2273" y="756742"/>
                    </a:lnTo>
                    <a:lnTo>
                      <a:pt x="8445" y="765835"/>
                    </a:lnTo>
                    <a:lnTo>
                      <a:pt x="17538" y="772007"/>
                    </a:lnTo>
                    <a:lnTo>
                      <a:pt x="28575" y="774280"/>
                    </a:lnTo>
                    <a:lnTo>
                      <a:pt x="28575" y="380644"/>
                    </a:lnTo>
                    <a:close/>
                  </a:path>
                  <a:path w="2680334" h="1255395">
                    <a:moveTo>
                      <a:pt x="28575" y="0"/>
                    </a:moveTo>
                    <a:lnTo>
                      <a:pt x="17538" y="2070"/>
                    </a:lnTo>
                    <a:lnTo>
                      <a:pt x="8445" y="7797"/>
                    </a:lnTo>
                    <a:lnTo>
                      <a:pt x="2273" y="16446"/>
                    </a:lnTo>
                    <a:lnTo>
                      <a:pt x="0" y="27292"/>
                    </a:lnTo>
                    <a:lnTo>
                      <a:pt x="0" y="189674"/>
                    </a:lnTo>
                    <a:lnTo>
                      <a:pt x="2273" y="200723"/>
                    </a:lnTo>
                    <a:lnTo>
                      <a:pt x="8445" y="209816"/>
                    </a:lnTo>
                    <a:lnTo>
                      <a:pt x="17538" y="215988"/>
                    </a:lnTo>
                    <a:lnTo>
                      <a:pt x="28575" y="218262"/>
                    </a:lnTo>
                    <a:lnTo>
                      <a:pt x="28575" y="0"/>
                    </a:lnTo>
                    <a:close/>
                  </a:path>
                  <a:path w="2680334" h="1255395">
                    <a:moveTo>
                      <a:pt x="2680081" y="539140"/>
                    </a:moveTo>
                    <a:lnTo>
                      <a:pt x="2677807" y="528091"/>
                    </a:lnTo>
                    <a:lnTo>
                      <a:pt x="2671635" y="518998"/>
                    </a:lnTo>
                    <a:lnTo>
                      <a:pt x="2662542" y="512838"/>
                    </a:lnTo>
                    <a:lnTo>
                      <a:pt x="2651493" y="510565"/>
                    </a:lnTo>
                    <a:lnTo>
                      <a:pt x="2651493" y="1143228"/>
                    </a:lnTo>
                    <a:lnTo>
                      <a:pt x="2662542" y="1140955"/>
                    </a:lnTo>
                    <a:lnTo>
                      <a:pt x="2671635" y="1134783"/>
                    </a:lnTo>
                    <a:lnTo>
                      <a:pt x="2677807" y="1125689"/>
                    </a:lnTo>
                    <a:lnTo>
                      <a:pt x="2680081" y="1114653"/>
                    </a:lnTo>
                    <a:lnTo>
                      <a:pt x="2680081" y="539140"/>
                    </a:lnTo>
                    <a:close/>
                  </a:path>
                </a:pathLst>
              </a:custGeom>
              <a:solidFill>
                <a:srgbClr val="B8B8B8"/>
              </a:solidFill>
            </p:spPr>
            <p:txBody>
              <a:bodyPr wrap="square" lIns="0" tIns="0" rIns="0" bIns="0" rtlCol="0"/>
              <a:lstStyle/>
              <a:p>
                <a:endParaRPr dirty="0"/>
              </a:p>
            </p:txBody>
          </p:sp>
          <p:sp>
            <p:nvSpPr>
              <p:cNvPr id="22" name="object 9">
                <a:extLst>
                  <a:ext uri="{FF2B5EF4-FFF2-40B4-BE49-F238E27FC236}">
                    <a16:creationId xmlns:a16="http://schemas.microsoft.com/office/drawing/2014/main" id="{69C3BA17-82F4-3DC3-513B-675DC0E6645F}"/>
                  </a:ext>
                </a:extLst>
              </p:cNvPr>
              <p:cNvSpPr/>
              <p:nvPr/>
            </p:nvSpPr>
            <p:spPr>
              <a:xfrm>
                <a:off x="5823975" y="917434"/>
                <a:ext cx="2623185" cy="5302250"/>
              </a:xfrm>
              <a:custGeom>
                <a:avLst/>
                <a:gdLst/>
                <a:ahLst/>
                <a:cxnLst/>
                <a:rect l="l" t="t" r="r" b="b"/>
                <a:pathLst>
                  <a:path w="2623184" h="5302250">
                    <a:moveTo>
                      <a:pt x="2234482" y="5301697"/>
                    </a:moveTo>
                    <a:lnTo>
                      <a:pt x="388436" y="5301697"/>
                    </a:lnTo>
                    <a:lnTo>
                      <a:pt x="339745" y="5298668"/>
                    </a:lnTo>
                    <a:lnTo>
                      <a:pt x="292850" y="5289824"/>
                    </a:lnTo>
                    <a:lnTo>
                      <a:pt x="248115" y="5275530"/>
                    </a:lnTo>
                    <a:lnTo>
                      <a:pt x="205906" y="5256152"/>
                    </a:lnTo>
                    <a:lnTo>
                      <a:pt x="166589" y="5232055"/>
                    </a:lnTo>
                    <a:lnTo>
                      <a:pt x="130529" y="5203605"/>
                    </a:lnTo>
                    <a:lnTo>
                      <a:pt x="98091" y="5171168"/>
                    </a:lnTo>
                    <a:lnTo>
                      <a:pt x="69642" y="5135108"/>
                    </a:lnTo>
                    <a:lnTo>
                      <a:pt x="45545" y="5095791"/>
                    </a:lnTo>
                    <a:lnTo>
                      <a:pt x="26167" y="5053582"/>
                    </a:lnTo>
                    <a:lnTo>
                      <a:pt x="11873" y="5008847"/>
                    </a:lnTo>
                    <a:lnTo>
                      <a:pt x="3029" y="4961952"/>
                    </a:lnTo>
                    <a:lnTo>
                      <a:pt x="80" y="4914560"/>
                    </a:lnTo>
                    <a:lnTo>
                      <a:pt x="0" y="388436"/>
                    </a:lnTo>
                    <a:lnTo>
                      <a:pt x="487" y="368766"/>
                    </a:lnTo>
                    <a:lnTo>
                      <a:pt x="4417" y="329245"/>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8" y="3949"/>
                    </a:lnTo>
                    <a:lnTo>
                      <a:pt x="388436" y="0"/>
                    </a:lnTo>
                    <a:lnTo>
                      <a:pt x="2235780" y="0"/>
                    </a:lnTo>
                    <a:lnTo>
                      <a:pt x="2290883" y="3824"/>
                    </a:lnTo>
                    <a:lnTo>
                      <a:pt x="2343617" y="15007"/>
                    </a:lnTo>
                    <a:lnTo>
                      <a:pt x="2373846" y="25982"/>
                    </a:lnTo>
                    <a:lnTo>
                      <a:pt x="388436" y="25982"/>
                    </a:lnTo>
                    <a:lnTo>
                      <a:pt x="339284" y="29294"/>
                    </a:lnTo>
                    <a:lnTo>
                      <a:pt x="292133"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7"/>
                    </a:lnTo>
                    <a:lnTo>
                      <a:pt x="132185" y="5170811"/>
                    </a:lnTo>
                    <a:lnTo>
                      <a:pt x="166999" y="5201458"/>
                    </a:lnTo>
                    <a:lnTo>
                      <a:pt x="205549" y="5227503"/>
                    </a:lnTo>
                    <a:lnTo>
                      <a:pt x="247400" y="5248515"/>
                    </a:lnTo>
                    <a:lnTo>
                      <a:pt x="292121" y="5264059"/>
                    </a:lnTo>
                    <a:lnTo>
                      <a:pt x="339277" y="5273703"/>
                    </a:lnTo>
                    <a:lnTo>
                      <a:pt x="388436" y="5277014"/>
                    </a:lnTo>
                    <a:lnTo>
                      <a:pt x="2370157" y="5277014"/>
                    </a:lnTo>
                    <a:lnTo>
                      <a:pt x="2330068" y="5289824"/>
                    </a:lnTo>
                    <a:lnTo>
                      <a:pt x="2283172" y="5298668"/>
                    </a:lnTo>
                    <a:lnTo>
                      <a:pt x="2234482" y="5301697"/>
                    </a:lnTo>
                    <a:close/>
                  </a:path>
                  <a:path w="2623184" h="5302250">
                    <a:moveTo>
                      <a:pt x="2370157" y="5277014"/>
                    </a:moveTo>
                    <a:lnTo>
                      <a:pt x="2234482" y="5277014"/>
                    </a:lnTo>
                    <a:lnTo>
                      <a:pt x="2283641" y="5273703"/>
                    </a:lnTo>
                    <a:lnTo>
                      <a:pt x="2330797" y="5264059"/>
                    </a:lnTo>
                    <a:lnTo>
                      <a:pt x="2375517" y="5248515"/>
                    </a:lnTo>
                    <a:lnTo>
                      <a:pt x="2417368" y="5227503"/>
                    </a:lnTo>
                    <a:lnTo>
                      <a:pt x="2455918" y="5201458"/>
                    </a:lnTo>
                    <a:lnTo>
                      <a:pt x="2490732" y="5170811"/>
                    </a:lnTo>
                    <a:lnTo>
                      <a:pt x="2521379" y="5135997"/>
                    </a:lnTo>
                    <a:lnTo>
                      <a:pt x="2547424" y="5097447"/>
                    </a:lnTo>
                    <a:lnTo>
                      <a:pt x="2568435" y="5055596"/>
                    </a:lnTo>
                    <a:lnTo>
                      <a:pt x="2583980" y="5010875"/>
                    </a:lnTo>
                    <a:lnTo>
                      <a:pt x="2593624" y="4963719"/>
                    </a:lnTo>
                    <a:lnTo>
                      <a:pt x="2596935" y="4914560"/>
                    </a:lnTo>
                    <a:lnTo>
                      <a:pt x="2596935" y="388436"/>
                    </a:lnTo>
                    <a:lnTo>
                      <a:pt x="2593624" y="339277"/>
                    </a:lnTo>
                    <a:lnTo>
                      <a:pt x="2583980" y="292120"/>
                    </a:lnTo>
                    <a:lnTo>
                      <a:pt x="2568435" y="247400"/>
                    </a:lnTo>
                    <a:lnTo>
                      <a:pt x="2547424" y="205549"/>
                    </a:lnTo>
                    <a:lnTo>
                      <a:pt x="2521379" y="166999"/>
                    </a:lnTo>
                    <a:lnTo>
                      <a:pt x="2490732" y="132185"/>
                    </a:lnTo>
                    <a:lnTo>
                      <a:pt x="2455918" y="101538"/>
                    </a:lnTo>
                    <a:lnTo>
                      <a:pt x="2417439" y="75541"/>
                    </a:lnTo>
                    <a:lnTo>
                      <a:pt x="2375499" y="54481"/>
                    </a:lnTo>
                    <a:lnTo>
                      <a:pt x="2330785" y="38937"/>
                    </a:lnTo>
                    <a:lnTo>
                      <a:pt x="2283633" y="29293"/>
                    </a:lnTo>
                    <a:lnTo>
                      <a:pt x="2234482" y="25982"/>
                    </a:lnTo>
                    <a:lnTo>
                      <a:pt x="2373846" y="25982"/>
                    </a:lnTo>
                    <a:lnTo>
                      <a:pt x="2439981" y="57701"/>
                    </a:lnTo>
                    <a:lnTo>
                      <a:pt x="2482612" y="88339"/>
                    </a:lnTo>
                    <a:lnTo>
                      <a:pt x="2519414" y="123558"/>
                    </a:lnTo>
                    <a:lnTo>
                      <a:pt x="2546269" y="155894"/>
                    </a:lnTo>
                    <a:lnTo>
                      <a:pt x="2572015" y="195070"/>
                    </a:lnTo>
                    <a:lnTo>
                      <a:pt x="2591048" y="232440"/>
                    </a:lnTo>
                    <a:lnTo>
                      <a:pt x="2606029" y="272814"/>
                    </a:lnTo>
                    <a:lnTo>
                      <a:pt x="2615123" y="310489"/>
                    </a:lnTo>
                    <a:lnTo>
                      <a:pt x="2620969" y="348488"/>
                    </a:lnTo>
                    <a:lnTo>
                      <a:pt x="2622917" y="388436"/>
                    </a:lnTo>
                    <a:lnTo>
                      <a:pt x="2622836" y="4914560"/>
                    </a:lnTo>
                    <a:lnTo>
                      <a:pt x="2619888" y="4961952"/>
                    </a:lnTo>
                    <a:lnTo>
                      <a:pt x="2611043" y="5008847"/>
                    </a:lnTo>
                    <a:lnTo>
                      <a:pt x="2596750" y="5053582"/>
                    </a:lnTo>
                    <a:lnTo>
                      <a:pt x="2577372" y="5095791"/>
                    </a:lnTo>
                    <a:lnTo>
                      <a:pt x="2553275" y="5135108"/>
                    </a:lnTo>
                    <a:lnTo>
                      <a:pt x="2524825" y="5171168"/>
                    </a:lnTo>
                    <a:lnTo>
                      <a:pt x="2492388" y="5203605"/>
                    </a:lnTo>
                    <a:lnTo>
                      <a:pt x="2456328" y="5232055"/>
                    </a:lnTo>
                    <a:lnTo>
                      <a:pt x="2417011" y="5256152"/>
                    </a:lnTo>
                    <a:lnTo>
                      <a:pt x="2374802" y="5275530"/>
                    </a:lnTo>
                    <a:lnTo>
                      <a:pt x="2370157" y="5277014"/>
                    </a:lnTo>
                    <a:close/>
                  </a:path>
                </a:pathLst>
              </a:custGeom>
              <a:solidFill>
                <a:srgbClr val="E8E8E8"/>
              </a:solidFill>
            </p:spPr>
            <p:txBody>
              <a:bodyPr wrap="square" lIns="0" tIns="0" rIns="0" bIns="0" rtlCol="0"/>
              <a:lstStyle/>
              <a:p>
                <a:endParaRPr dirty="0"/>
              </a:p>
            </p:txBody>
          </p:sp>
        </p:grpSp>
      </p:grpSp>
      <p:sp>
        <p:nvSpPr>
          <p:cNvPr id="24" name="TextBox 16">
            <a:extLst>
              <a:ext uri="{FF2B5EF4-FFF2-40B4-BE49-F238E27FC236}">
                <a16:creationId xmlns:a16="http://schemas.microsoft.com/office/drawing/2014/main" id="{98226AC6-1D6D-C14A-69A0-BA06329443C2}"/>
              </a:ext>
            </a:extLst>
          </p:cNvPr>
          <p:cNvSpPr txBox="1"/>
          <p:nvPr/>
        </p:nvSpPr>
        <p:spPr>
          <a:xfrm>
            <a:off x="2189009" y="2665095"/>
            <a:ext cx="6459371" cy="6557564"/>
          </a:xfrm>
          <a:prstGeom prst="rect">
            <a:avLst/>
          </a:prstGeom>
        </p:spPr>
        <p:txBody>
          <a:bodyPr wrap="square" lIns="0" tIns="0" rIns="0" bIns="0" rtlCol="0" anchor="t">
            <a:spAutoFit/>
          </a:bodyPr>
          <a:lstStyle/>
          <a:p>
            <a:pPr marL="12700" marR="5080" indent="-571500">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Introduction</a:t>
            </a:r>
          </a:p>
          <a:p>
            <a:pPr marL="12700" marR="5080" indent="-571500">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Problem Statement</a:t>
            </a:r>
          </a:p>
          <a:p>
            <a:pPr marL="12700" marR="5080" indent="-571500">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Aim</a:t>
            </a:r>
          </a:p>
          <a:p>
            <a:pPr marL="12700" marR="5080" indent="-571500">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Objectives</a:t>
            </a:r>
          </a:p>
          <a:p>
            <a:pPr marL="12700" marR="5080" indent="-571500">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Methodology</a:t>
            </a:r>
          </a:p>
          <a:p>
            <a:pPr marL="12700" marR="5080" indent="-571500">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Work Plan</a:t>
            </a:r>
          </a:p>
          <a:p>
            <a:pPr marL="12700" marR="5080" indent="-571500">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62455" cy="1664335"/>
            <a:chOff x="0" y="0"/>
            <a:chExt cx="1862455" cy="1664335"/>
          </a:xfrm>
        </p:grpSpPr>
        <p:pic>
          <p:nvPicPr>
            <p:cNvPr id="3" name="object 3"/>
            <p:cNvPicPr/>
            <p:nvPr/>
          </p:nvPicPr>
          <p:blipFill>
            <a:blip r:embed="rId2" cstate="print"/>
            <a:stretch>
              <a:fillRect/>
            </a:stretch>
          </p:blipFill>
          <p:spPr>
            <a:xfrm>
              <a:off x="0" y="0"/>
              <a:ext cx="1862234" cy="1317867"/>
            </a:xfrm>
            <a:prstGeom prst="rect">
              <a:avLst/>
            </a:prstGeom>
          </p:spPr>
        </p:pic>
        <p:pic>
          <p:nvPicPr>
            <p:cNvPr id="4" name="object 4"/>
            <p:cNvPicPr/>
            <p:nvPr/>
          </p:nvPicPr>
          <p:blipFill>
            <a:blip r:embed="rId3" cstate="print"/>
            <a:stretch>
              <a:fillRect/>
            </a:stretch>
          </p:blipFill>
          <p:spPr>
            <a:xfrm>
              <a:off x="0" y="0"/>
              <a:ext cx="1599537" cy="1664005"/>
            </a:xfrm>
            <a:prstGeom prst="rect">
              <a:avLst/>
            </a:prstGeom>
          </p:spPr>
        </p:pic>
      </p:grpSp>
      <p:pic>
        <p:nvPicPr>
          <p:cNvPr id="5" name="object 5"/>
          <p:cNvPicPr/>
          <p:nvPr/>
        </p:nvPicPr>
        <p:blipFill>
          <a:blip r:embed="rId4" cstate="print"/>
          <a:stretch>
            <a:fillRect/>
          </a:stretch>
        </p:blipFill>
        <p:spPr>
          <a:xfrm>
            <a:off x="5105400" y="2124076"/>
            <a:ext cx="1114424" cy="276224"/>
          </a:xfrm>
          <a:prstGeom prst="rect">
            <a:avLst/>
          </a:prstGeom>
        </p:spPr>
      </p:pic>
      <p:sp>
        <p:nvSpPr>
          <p:cNvPr id="30" name="object 30"/>
          <p:cNvSpPr txBox="1">
            <a:spLocks noGrp="1"/>
          </p:cNvSpPr>
          <p:nvPr>
            <p:ph type="title"/>
          </p:nvPr>
        </p:nvSpPr>
        <p:spPr>
          <a:xfrm>
            <a:off x="3993066" y="1063676"/>
            <a:ext cx="10301868" cy="907941"/>
          </a:xfrm>
          <a:prstGeom prst="rect">
            <a:avLst/>
          </a:prstGeom>
        </p:spPr>
        <p:txBody>
          <a:bodyPr vert="horz" wrap="square" lIns="0" tIns="111760" rIns="0" bIns="0" rtlCol="0">
            <a:spAutoFit/>
          </a:bodyPr>
          <a:lstStyle/>
          <a:p>
            <a:pPr marL="12700" marR="5080" indent="166370" algn="ctr">
              <a:lnSpc>
                <a:spcPts val="6150"/>
              </a:lnSpc>
              <a:spcBef>
                <a:spcPts val="880"/>
              </a:spcBef>
            </a:pPr>
            <a:r>
              <a:rPr lang="en-GB" sz="5700" spc="-10" dirty="0">
                <a:latin typeface="Arial Narrow"/>
                <a:cs typeface="Arial Narrow"/>
              </a:rPr>
              <a:t>INTRODUTION FOR </a:t>
            </a:r>
            <a:r>
              <a:rPr lang="en-GB" sz="5700" dirty="0">
                <a:latin typeface="Arial Narrow"/>
                <a:cs typeface="Arial Narrow"/>
              </a:rPr>
              <a:t>OUR</a:t>
            </a:r>
            <a:r>
              <a:rPr lang="en-GB" sz="5700" spc="275" dirty="0">
                <a:latin typeface="Arial Narrow"/>
                <a:cs typeface="Arial Narrow"/>
              </a:rPr>
              <a:t> </a:t>
            </a:r>
            <a:r>
              <a:rPr lang="en-GB" sz="5700" spc="45" dirty="0">
                <a:latin typeface="Arial Narrow"/>
                <a:cs typeface="Arial Narrow"/>
              </a:rPr>
              <a:t>APP</a:t>
            </a:r>
            <a:endParaRPr lang="en-GB" sz="5700" dirty="0">
              <a:latin typeface="Arial Narrow"/>
              <a:cs typeface="Arial Narrow"/>
            </a:endParaRPr>
          </a:p>
        </p:txBody>
      </p:sp>
      <p:sp>
        <p:nvSpPr>
          <p:cNvPr id="35" name="TextBox 34">
            <a:extLst>
              <a:ext uri="{FF2B5EF4-FFF2-40B4-BE49-F238E27FC236}">
                <a16:creationId xmlns:a16="http://schemas.microsoft.com/office/drawing/2014/main" id="{B5DF260A-0D1F-A2A9-A674-F14A60E294CC}"/>
              </a:ext>
            </a:extLst>
          </p:cNvPr>
          <p:cNvSpPr txBox="1"/>
          <p:nvPr/>
        </p:nvSpPr>
        <p:spPr>
          <a:xfrm>
            <a:off x="6092763" y="2620802"/>
            <a:ext cx="12195237" cy="7417415"/>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3200" dirty="0">
                <a:solidFill>
                  <a:schemeClr val="bg1"/>
                </a:solidFill>
                <a:latin typeface="Nunito" pitchFamily="2" charset="0"/>
              </a:rPr>
              <a:t>We will build an Android app called </a:t>
            </a:r>
            <a:r>
              <a:rPr lang="en-US" sz="3200" b="1" dirty="0">
                <a:solidFill>
                  <a:schemeClr val="bg1"/>
                </a:solidFill>
                <a:latin typeface="Nunito" pitchFamily="2" charset="0"/>
              </a:rPr>
              <a:t>Dr. Potato </a:t>
            </a:r>
            <a:r>
              <a:rPr lang="en-US" sz="3200" dirty="0">
                <a:solidFill>
                  <a:schemeClr val="bg1"/>
                </a:solidFill>
                <a:latin typeface="Nunito" pitchFamily="2" charset="0"/>
              </a:rPr>
              <a:t>and use take picture &amp; drag and drop an image of a potato plant leaf and the app will tell whether the potato plant has a </a:t>
            </a:r>
            <a:r>
              <a:rPr lang="en-US" sz="3200" b="1" dirty="0">
                <a:solidFill>
                  <a:schemeClr val="bg1"/>
                </a:solidFill>
                <a:latin typeface="Nunito" pitchFamily="2" charset="0"/>
              </a:rPr>
              <a:t>disease or not. </a:t>
            </a:r>
          </a:p>
          <a:p>
            <a:pPr marL="571500" indent="-571500">
              <a:lnSpc>
                <a:spcPct val="150000"/>
              </a:lnSpc>
              <a:buFont typeface="Arial" panose="020B0604020202020204" pitchFamily="34" charset="0"/>
              <a:buChar char="•"/>
            </a:pPr>
            <a:r>
              <a:rPr lang="en-US" sz="3200" dirty="0">
                <a:solidFill>
                  <a:schemeClr val="bg1"/>
                </a:solidFill>
                <a:latin typeface="Nunito" pitchFamily="2" charset="0"/>
              </a:rPr>
              <a:t>It can be given to the farmers and farmers need to do is go to the farm and just take of a picture of the plant.</a:t>
            </a:r>
          </a:p>
          <a:p>
            <a:pPr marL="571500" indent="-571500">
              <a:lnSpc>
                <a:spcPct val="150000"/>
              </a:lnSpc>
              <a:buFont typeface="Arial" panose="020B0604020202020204" pitchFamily="34" charset="0"/>
              <a:buChar char="•"/>
            </a:pPr>
            <a:r>
              <a:rPr lang="en-US" sz="3200" dirty="0">
                <a:solidFill>
                  <a:schemeClr val="bg1"/>
                </a:solidFill>
                <a:latin typeface="Nunito" pitchFamily="2" charset="0"/>
              </a:rPr>
              <a:t>the mobile application will tell them whether the </a:t>
            </a:r>
            <a:r>
              <a:rPr lang="en-US" sz="3200" b="1" dirty="0">
                <a:solidFill>
                  <a:schemeClr val="bg1"/>
                </a:solidFill>
                <a:latin typeface="Nunito" pitchFamily="2" charset="0"/>
              </a:rPr>
              <a:t>plant is healthy</a:t>
            </a:r>
            <a:r>
              <a:rPr lang="en-US" sz="3200" dirty="0">
                <a:solidFill>
                  <a:schemeClr val="bg1"/>
                </a:solidFill>
                <a:latin typeface="Nunito" pitchFamily="2" charset="0"/>
              </a:rPr>
              <a:t> or </a:t>
            </a:r>
            <a:r>
              <a:rPr lang="en-US" sz="3200" b="1" dirty="0">
                <a:solidFill>
                  <a:schemeClr val="bg1"/>
                </a:solidFill>
                <a:latin typeface="Nunito" pitchFamily="2" charset="0"/>
              </a:rPr>
              <a:t>it has been infected </a:t>
            </a:r>
            <a:r>
              <a:rPr lang="en-US" sz="3200" dirty="0">
                <a:solidFill>
                  <a:schemeClr val="bg1"/>
                </a:solidFill>
                <a:latin typeface="Nunito" pitchFamily="2" charset="0"/>
              </a:rPr>
              <a:t>with the disease and it works with image processing based deep learning and Convolutional Neural Networks (CNN)</a:t>
            </a:r>
          </a:p>
        </p:txBody>
      </p:sp>
      <p:grpSp>
        <p:nvGrpSpPr>
          <p:cNvPr id="50" name="Group 49">
            <a:extLst>
              <a:ext uri="{FF2B5EF4-FFF2-40B4-BE49-F238E27FC236}">
                <a16:creationId xmlns:a16="http://schemas.microsoft.com/office/drawing/2014/main" id="{7F55227C-93E4-D21F-C9D2-63D65A00FBCD}"/>
              </a:ext>
            </a:extLst>
          </p:cNvPr>
          <p:cNvGrpSpPr/>
          <p:nvPr/>
        </p:nvGrpSpPr>
        <p:grpSpPr>
          <a:xfrm>
            <a:off x="228600" y="3616513"/>
            <a:ext cx="5465632" cy="6708587"/>
            <a:chOff x="67066" y="3608249"/>
            <a:chExt cx="5465632" cy="6708587"/>
          </a:xfrm>
        </p:grpSpPr>
        <p:pic>
          <p:nvPicPr>
            <p:cNvPr id="2050" name="Picture 2" descr="How to grow potatoes / RHS Gardening">
              <a:extLst>
                <a:ext uri="{FF2B5EF4-FFF2-40B4-BE49-F238E27FC236}">
                  <a16:creationId xmlns:a16="http://schemas.microsoft.com/office/drawing/2014/main" id="{9ED7AE11-747F-CB5E-9D5E-A2CFC5A6CC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696" r="26895"/>
            <a:stretch/>
          </p:blipFill>
          <p:spPr bwMode="auto">
            <a:xfrm>
              <a:off x="3213118" y="6211599"/>
              <a:ext cx="2197082" cy="4105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6" name="Group 35">
              <a:extLst>
                <a:ext uri="{FF2B5EF4-FFF2-40B4-BE49-F238E27FC236}">
                  <a16:creationId xmlns:a16="http://schemas.microsoft.com/office/drawing/2014/main" id="{AAC1890D-A63A-75B9-03B6-88C8E763B160}"/>
                </a:ext>
              </a:extLst>
            </p:cNvPr>
            <p:cNvGrpSpPr/>
            <p:nvPr/>
          </p:nvGrpSpPr>
          <p:grpSpPr>
            <a:xfrm>
              <a:off x="67066" y="3608249"/>
              <a:ext cx="3372394" cy="6678751"/>
              <a:chOff x="2656154" y="4255696"/>
              <a:chExt cx="2680335" cy="5302250"/>
            </a:xfrm>
          </p:grpSpPr>
          <p:pic>
            <p:nvPicPr>
              <p:cNvPr id="37" name="Picture 2" descr="Sprouted potato tuber. Green shoots of potato seed on the background of the plantation. Agricultural background with limited depth of field. Raw Potato Stock Photo">
                <a:extLst>
                  <a:ext uri="{FF2B5EF4-FFF2-40B4-BE49-F238E27FC236}">
                    <a16:creationId xmlns:a16="http://schemas.microsoft.com/office/drawing/2014/main" id="{F7D7F919-9898-CBE1-505D-C20E193A96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536" r="5610" b="39965"/>
              <a:stretch/>
            </p:blipFill>
            <p:spPr bwMode="auto">
              <a:xfrm>
                <a:off x="2790386" y="4358069"/>
                <a:ext cx="2466773" cy="49959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 name="object 24">
                <a:extLst>
                  <a:ext uri="{FF2B5EF4-FFF2-40B4-BE49-F238E27FC236}">
                    <a16:creationId xmlns:a16="http://schemas.microsoft.com/office/drawing/2014/main" id="{D050B6CC-506F-75E6-CB13-B9DC4E2BA202}"/>
                  </a:ext>
                </a:extLst>
              </p:cNvPr>
              <p:cNvGrpSpPr/>
              <p:nvPr/>
            </p:nvGrpSpPr>
            <p:grpSpPr>
              <a:xfrm>
                <a:off x="2656154" y="4255696"/>
                <a:ext cx="2680335" cy="5302250"/>
                <a:chOff x="2656154" y="4255696"/>
                <a:chExt cx="2680335" cy="5302250"/>
              </a:xfrm>
            </p:grpSpPr>
            <p:sp>
              <p:nvSpPr>
                <p:cNvPr id="39" name="object 25">
                  <a:extLst>
                    <a:ext uri="{FF2B5EF4-FFF2-40B4-BE49-F238E27FC236}">
                      <a16:creationId xmlns:a16="http://schemas.microsoft.com/office/drawing/2014/main" id="{1568FE91-3F44-55D3-D571-20FBAD4398A5}"/>
                    </a:ext>
                  </a:extLst>
                </p:cNvPr>
                <p:cNvSpPr/>
                <p:nvPr/>
              </p:nvSpPr>
              <p:spPr>
                <a:xfrm>
                  <a:off x="2710719" y="4281678"/>
                  <a:ext cx="2571115" cy="5250180"/>
                </a:xfrm>
                <a:custGeom>
                  <a:avLst/>
                  <a:gdLst/>
                  <a:ahLst/>
                  <a:cxnLst/>
                  <a:rect l="l" t="t" r="r" b="b"/>
                  <a:pathLst>
                    <a:path w="2571115" h="5250180">
                      <a:moveTo>
                        <a:pt x="2208499" y="5249733"/>
                      </a:moveTo>
                      <a:lnTo>
                        <a:pt x="362453" y="5249733"/>
                      </a:lnTo>
                      <a:lnTo>
                        <a:pt x="313294" y="5246422"/>
                      </a:lnTo>
                      <a:lnTo>
                        <a:pt x="266138" y="5236778"/>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4" y="139479"/>
                      </a:lnTo>
                      <a:lnTo>
                        <a:pt x="255267" y="155625"/>
                      </a:lnTo>
                      <a:lnTo>
                        <a:pt x="215464" y="180952"/>
                      </a:lnTo>
                      <a:lnTo>
                        <a:pt x="182251" y="214165"/>
                      </a:lnTo>
                      <a:lnTo>
                        <a:pt x="156924" y="253967"/>
                      </a:lnTo>
                      <a:lnTo>
                        <a:pt x="140778" y="299065"/>
                      </a:lnTo>
                      <a:lnTo>
                        <a:pt x="135108" y="348163"/>
                      </a:lnTo>
                      <a:lnTo>
                        <a:pt x="135108" y="4908064"/>
                      </a:lnTo>
                      <a:lnTo>
                        <a:pt x="140778" y="4957162"/>
                      </a:lnTo>
                      <a:lnTo>
                        <a:pt x="156924" y="5002260"/>
                      </a:lnTo>
                      <a:lnTo>
                        <a:pt x="182251" y="5042063"/>
                      </a:lnTo>
                      <a:lnTo>
                        <a:pt x="215464" y="5075275"/>
                      </a:lnTo>
                      <a:lnTo>
                        <a:pt x="255267" y="5100603"/>
                      </a:lnTo>
                      <a:lnTo>
                        <a:pt x="300364" y="5116749"/>
                      </a:lnTo>
                      <a:lnTo>
                        <a:pt x="349462" y="5122419"/>
                      </a:lnTo>
                      <a:lnTo>
                        <a:pt x="2483334" y="5122419"/>
                      </a:lnTo>
                      <a:lnTo>
                        <a:pt x="2464750" y="5143530"/>
                      </a:lnTo>
                      <a:lnTo>
                        <a:pt x="2429935" y="5174176"/>
                      </a:lnTo>
                      <a:lnTo>
                        <a:pt x="2391386" y="5200222"/>
                      </a:lnTo>
                      <a:lnTo>
                        <a:pt x="2349534" y="5221233"/>
                      </a:lnTo>
                      <a:lnTo>
                        <a:pt x="2304814" y="5236778"/>
                      </a:lnTo>
                      <a:lnTo>
                        <a:pt x="2257658" y="5246422"/>
                      </a:lnTo>
                      <a:lnTo>
                        <a:pt x="2208499" y="5249733"/>
                      </a:lnTo>
                      <a:close/>
                    </a:path>
                    <a:path w="2571115" h="5250180">
                      <a:moveTo>
                        <a:pt x="1823960" y="313087"/>
                      </a:moveTo>
                      <a:lnTo>
                        <a:pt x="749590" y="313087"/>
                      </a:lnTo>
                      <a:lnTo>
                        <a:pt x="702761" y="303526"/>
                      </a:lnTo>
                      <a:lnTo>
                        <a:pt x="664335" y="277523"/>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4" y="176679"/>
                      </a:lnTo>
                      <a:lnTo>
                        <a:pt x="1114642" y="176679"/>
                      </a:lnTo>
                      <a:lnTo>
                        <a:pt x="1106259" y="178303"/>
                      </a:lnTo>
                      <a:lnTo>
                        <a:pt x="1099215" y="182850"/>
                      </a:lnTo>
                      <a:lnTo>
                        <a:pt x="1094364" y="189833"/>
                      </a:lnTo>
                      <a:lnTo>
                        <a:pt x="1092557" y="198764"/>
                      </a:lnTo>
                      <a:lnTo>
                        <a:pt x="1094364" y="207696"/>
                      </a:lnTo>
                      <a:lnTo>
                        <a:pt x="1099215" y="214678"/>
                      </a:lnTo>
                      <a:lnTo>
                        <a:pt x="1106259" y="219225"/>
                      </a:lnTo>
                      <a:lnTo>
                        <a:pt x="1114642" y="220849"/>
                      </a:lnTo>
                      <a:lnTo>
                        <a:pt x="1570305" y="220849"/>
                      </a:lnTo>
                      <a:lnTo>
                        <a:pt x="1570957" y="221824"/>
                      </a:lnTo>
                      <a:lnTo>
                        <a:pt x="1581269" y="228725"/>
                      </a:lnTo>
                      <a:lnTo>
                        <a:pt x="1594017" y="231242"/>
                      </a:lnTo>
                      <a:lnTo>
                        <a:pt x="1936821" y="231242"/>
                      </a:lnTo>
                      <a:lnTo>
                        <a:pt x="1935217" y="239098"/>
                      </a:lnTo>
                      <a:lnTo>
                        <a:pt x="1909215" y="277523"/>
                      </a:lnTo>
                      <a:lnTo>
                        <a:pt x="1870789" y="303526"/>
                      </a:lnTo>
                      <a:lnTo>
                        <a:pt x="1823960" y="313087"/>
                      </a:lnTo>
                      <a:close/>
                    </a:path>
                    <a:path w="2571115" h="5250180">
                      <a:moveTo>
                        <a:pt x="2483334" y="5122419"/>
                      </a:moveTo>
                      <a:lnTo>
                        <a:pt x="2224088" y="5122419"/>
                      </a:lnTo>
                      <a:lnTo>
                        <a:pt x="2273186" y="5116749"/>
                      </a:lnTo>
                      <a:lnTo>
                        <a:pt x="2318284" y="5100603"/>
                      </a:lnTo>
                      <a:lnTo>
                        <a:pt x="2358087" y="5075275"/>
                      </a:lnTo>
                      <a:lnTo>
                        <a:pt x="2391299" y="5042063"/>
                      </a:lnTo>
                      <a:lnTo>
                        <a:pt x="2416627" y="5002260"/>
                      </a:lnTo>
                      <a:lnTo>
                        <a:pt x="2432773" y="4957162"/>
                      </a:lnTo>
                      <a:lnTo>
                        <a:pt x="2438443" y="4908064"/>
                      </a:lnTo>
                      <a:lnTo>
                        <a:pt x="2437144" y="4908064"/>
                      </a:lnTo>
                      <a:lnTo>
                        <a:pt x="2437144" y="348163"/>
                      </a:lnTo>
                      <a:lnTo>
                        <a:pt x="2431474" y="299065"/>
                      </a:lnTo>
                      <a:lnTo>
                        <a:pt x="2415328" y="253967"/>
                      </a:lnTo>
                      <a:lnTo>
                        <a:pt x="2390000" y="214165"/>
                      </a:lnTo>
                      <a:lnTo>
                        <a:pt x="2356788" y="180952"/>
                      </a:lnTo>
                      <a:lnTo>
                        <a:pt x="2316985" y="155625"/>
                      </a:lnTo>
                      <a:lnTo>
                        <a:pt x="2271887" y="139479"/>
                      </a:lnTo>
                      <a:lnTo>
                        <a:pt x="2222789" y="133809"/>
                      </a:lnTo>
                      <a:lnTo>
                        <a:pt x="2489051" y="133809"/>
                      </a:lnTo>
                      <a:lnTo>
                        <a:pt x="2521442" y="179566"/>
                      </a:lnTo>
                      <a:lnTo>
                        <a:pt x="2542454" y="221418"/>
                      </a:lnTo>
                      <a:lnTo>
                        <a:pt x="2557998" y="266138"/>
                      </a:lnTo>
                      <a:lnTo>
                        <a:pt x="2567642" y="313294"/>
                      </a:lnTo>
                      <a:lnTo>
                        <a:pt x="2570953" y="362453"/>
                      </a:lnTo>
                      <a:lnTo>
                        <a:pt x="2570953" y="4887279"/>
                      </a:lnTo>
                      <a:lnTo>
                        <a:pt x="2567642" y="4936438"/>
                      </a:lnTo>
                      <a:lnTo>
                        <a:pt x="2557998" y="4983594"/>
                      </a:lnTo>
                      <a:lnTo>
                        <a:pt x="2542454" y="5028314"/>
                      </a:lnTo>
                      <a:lnTo>
                        <a:pt x="2521442" y="5070166"/>
                      </a:lnTo>
                      <a:lnTo>
                        <a:pt x="2495397" y="5108715"/>
                      </a:lnTo>
                      <a:lnTo>
                        <a:pt x="2483334" y="5122419"/>
                      </a:lnTo>
                      <a:close/>
                    </a:path>
                    <a:path w="2571115" h="5250180">
                      <a:moveTo>
                        <a:pt x="1936821" y="231242"/>
                      </a:moveTo>
                      <a:lnTo>
                        <a:pt x="1594017" y="231242"/>
                      </a:lnTo>
                      <a:lnTo>
                        <a:pt x="1606764" y="228725"/>
                      </a:lnTo>
                      <a:lnTo>
                        <a:pt x="1617076" y="221824"/>
                      </a:lnTo>
                      <a:lnTo>
                        <a:pt x="1623977" y="211512"/>
                      </a:lnTo>
                      <a:lnTo>
                        <a:pt x="1626494" y="198764"/>
                      </a:lnTo>
                      <a:lnTo>
                        <a:pt x="1623977" y="186017"/>
                      </a:lnTo>
                      <a:lnTo>
                        <a:pt x="1617076" y="175705"/>
                      </a:lnTo>
                      <a:lnTo>
                        <a:pt x="1606764" y="168804"/>
                      </a:lnTo>
                      <a:lnTo>
                        <a:pt x="1594017" y="166287"/>
                      </a:lnTo>
                      <a:lnTo>
                        <a:pt x="1944778" y="166287"/>
                      </a:lnTo>
                      <a:lnTo>
                        <a:pt x="1944778" y="192269"/>
                      </a:lnTo>
                      <a:lnTo>
                        <a:pt x="1936821" y="231242"/>
                      </a:lnTo>
                      <a:close/>
                    </a:path>
                    <a:path w="2571115" h="5250180">
                      <a:moveTo>
                        <a:pt x="1570305" y="220849"/>
                      </a:moveTo>
                      <a:lnTo>
                        <a:pt x="1426430" y="220849"/>
                      </a:lnTo>
                      <a:lnTo>
                        <a:pt x="1434814" y="219225"/>
                      </a:lnTo>
                      <a:lnTo>
                        <a:pt x="1441857" y="214678"/>
                      </a:lnTo>
                      <a:lnTo>
                        <a:pt x="1446709" y="207696"/>
                      </a:lnTo>
                      <a:lnTo>
                        <a:pt x="1448515" y="198764"/>
                      </a:lnTo>
                      <a:lnTo>
                        <a:pt x="1446709" y="189833"/>
                      </a:lnTo>
                      <a:lnTo>
                        <a:pt x="1441857" y="182850"/>
                      </a:lnTo>
                      <a:lnTo>
                        <a:pt x="1434814" y="178303"/>
                      </a:lnTo>
                      <a:lnTo>
                        <a:pt x="1426430" y="176679"/>
                      </a:lnTo>
                      <a:lnTo>
                        <a:pt x="1570764" y="176679"/>
                      </a:lnTo>
                      <a:lnTo>
                        <a:pt x="1564238" y="186017"/>
                      </a:lnTo>
                      <a:lnTo>
                        <a:pt x="1561539" y="198764"/>
                      </a:lnTo>
                      <a:lnTo>
                        <a:pt x="1564056" y="211512"/>
                      </a:lnTo>
                      <a:lnTo>
                        <a:pt x="1570305" y="220849"/>
                      </a:lnTo>
                      <a:close/>
                    </a:path>
                  </a:pathLst>
                </a:custGeom>
                <a:solidFill>
                  <a:srgbClr val="000000"/>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E7616EC6-0185-04A0-56EC-1479DEEA6700}"/>
                    </a:ext>
                  </a:extLst>
                </p:cNvPr>
                <p:cNvSpPr/>
                <p:nvPr/>
              </p:nvSpPr>
              <p:spPr>
                <a:xfrm>
                  <a:off x="3803276" y="4458358"/>
                  <a:ext cx="356235" cy="44450"/>
                </a:xfrm>
                <a:custGeom>
                  <a:avLst/>
                  <a:gdLst/>
                  <a:ahLst/>
                  <a:cxnLst/>
                  <a:rect l="l" t="t" r="r" b="b"/>
                  <a:pathLst>
                    <a:path w="356235" h="44450">
                      <a:moveTo>
                        <a:pt x="333873" y="44169"/>
                      </a:moveTo>
                      <a:lnTo>
                        <a:pt x="22085" y="44169"/>
                      </a:lnTo>
                      <a:lnTo>
                        <a:pt x="13701" y="42546"/>
                      </a:lnTo>
                      <a:lnTo>
                        <a:pt x="6658" y="37999"/>
                      </a:lnTo>
                      <a:lnTo>
                        <a:pt x="1806" y="31016"/>
                      </a:lnTo>
                      <a:lnTo>
                        <a:pt x="0" y="22084"/>
                      </a:lnTo>
                      <a:lnTo>
                        <a:pt x="1806" y="13153"/>
                      </a:lnTo>
                      <a:lnTo>
                        <a:pt x="6658" y="6170"/>
                      </a:lnTo>
                      <a:lnTo>
                        <a:pt x="13701"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dirty="0"/>
                </a:p>
              </p:txBody>
            </p:sp>
            <p:pic>
              <p:nvPicPr>
                <p:cNvPr id="41" name="object 28">
                  <a:extLst>
                    <a:ext uri="{FF2B5EF4-FFF2-40B4-BE49-F238E27FC236}">
                      <a16:creationId xmlns:a16="http://schemas.microsoft.com/office/drawing/2014/main" id="{8AE317EA-8A4F-8337-EB60-5C16E56F8CA6}"/>
                    </a:ext>
                  </a:extLst>
                </p:cNvPr>
                <p:cNvPicPr/>
                <p:nvPr/>
              </p:nvPicPr>
              <p:blipFill>
                <a:blip r:embed="rId7" cstate="print"/>
                <a:stretch>
                  <a:fillRect/>
                </a:stretch>
              </p:blipFill>
              <p:spPr>
                <a:xfrm>
                  <a:off x="4272258" y="4447966"/>
                  <a:ext cx="64955" cy="64955"/>
                </a:xfrm>
                <a:prstGeom prst="rect">
                  <a:avLst/>
                </a:prstGeom>
              </p:spPr>
            </p:pic>
            <p:sp>
              <p:nvSpPr>
                <p:cNvPr id="42" name="object 29">
                  <a:extLst>
                    <a:ext uri="{FF2B5EF4-FFF2-40B4-BE49-F238E27FC236}">
                      <a16:creationId xmlns:a16="http://schemas.microsoft.com/office/drawing/2014/main" id="{79D2CCAA-9773-4A06-B37C-B5587B5C17B2}"/>
                    </a:ext>
                  </a:extLst>
                </p:cNvPr>
                <p:cNvSpPr/>
                <p:nvPr/>
              </p:nvSpPr>
              <p:spPr>
                <a:xfrm>
                  <a:off x="2656154" y="4957228"/>
                  <a:ext cx="2680335" cy="1255395"/>
                </a:xfrm>
                <a:custGeom>
                  <a:avLst/>
                  <a:gdLst/>
                  <a:ahLst/>
                  <a:cxnLst/>
                  <a:rect l="l" t="t" r="r" b="b"/>
                  <a:pathLst>
                    <a:path w="2680335" h="1255395">
                      <a:moveTo>
                        <a:pt x="28575" y="860018"/>
                      </a:moveTo>
                      <a:lnTo>
                        <a:pt x="17538" y="862291"/>
                      </a:lnTo>
                      <a:lnTo>
                        <a:pt x="8445" y="868451"/>
                      </a:lnTo>
                      <a:lnTo>
                        <a:pt x="2273" y="877544"/>
                      </a:lnTo>
                      <a:lnTo>
                        <a:pt x="0" y="888593"/>
                      </a:lnTo>
                      <a:lnTo>
                        <a:pt x="0" y="1226362"/>
                      </a:lnTo>
                      <a:lnTo>
                        <a:pt x="2273" y="1237411"/>
                      </a:lnTo>
                      <a:lnTo>
                        <a:pt x="8445" y="1246505"/>
                      </a:lnTo>
                      <a:lnTo>
                        <a:pt x="17538" y="1252664"/>
                      </a:lnTo>
                      <a:lnTo>
                        <a:pt x="28575" y="1254950"/>
                      </a:lnTo>
                      <a:lnTo>
                        <a:pt x="28575" y="860018"/>
                      </a:lnTo>
                      <a:close/>
                    </a:path>
                    <a:path w="268033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80335" h="1255395">
                      <a:moveTo>
                        <a:pt x="28575" y="0"/>
                      </a:moveTo>
                      <a:lnTo>
                        <a:pt x="17538" y="2070"/>
                      </a:lnTo>
                      <a:lnTo>
                        <a:pt x="8445" y="7797"/>
                      </a:lnTo>
                      <a:lnTo>
                        <a:pt x="2273" y="16433"/>
                      </a:lnTo>
                      <a:lnTo>
                        <a:pt x="0" y="27279"/>
                      </a:lnTo>
                      <a:lnTo>
                        <a:pt x="0" y="189674"/>
                      </a:lnTo>
                      <a:lnTo>
                        <a:pt x="2273" y="200710"/>
                      </a:lnTo>
                      <a:lnTo>
                        <a:pt x="8445" y="209804"/>
                      </a:lnTo>
                      <a:lnTo>
                        <a:pt x="17538" y="215976"/>
                      </a:lnTo>
                      <a:lnTo>
                        <a:pt x="28575" y="218249"/>
                      </a:lnTo>
                      <a:lnTo>
                        <a:pt x="28575" y="0"/>
                      </a:lnTo>
                      <a:close/>
                    </a:path>
                    <a:path w="2680335" h="1255395">
                      <a:moveTo>
                        <a:pt x="2680068" y="539127"/>
                      </a:moveTo>
                      <a:lnTo>
                        <a:pt x="2677795" y="528091"/>
                      </a:lnTo>
                      <a:lnTo>
                        <a:pt x="2671635" y="518998"/>
                      </a:lnTo>
                      <a:lnTo>
                        <a:pt x="2662542" y="512826"/>
                      </a:lnTo>
                      <a:lnTo>
                        <a:pt x="2651493" y="510552"/>
                      </a:lnTo>
                      <a:lnTo>
                        <a:pt x="2651493" y="1143215"/>
                      </a:lnTo>
                      <a:lnTo>
                        <a:pt x="2662542" y="1140942"/>
                      </a:lnTo>
                      <a:lnTo>
                        <a:pt x="2671635" y="1134770"/>
                      </a:lnTo>
                      <a:lnTo>
                        <a:pt x="2677795" y="1125677"/>
                      </a:lnTo>
                      <a:lnTo>
                        <a:pt x="2680068" y="1114640"/>
                      </a:lnTo>
                      <a:lnTo>
                        <a:pt x="2680068" y="539127"/>
                      </a:lnTo>
                      <a:close/>
                    </a:path>
                  </a:pathLst>
                </a:custGeom>
                <a:solidFill>
                  <a:srgbClr val="B8B8B8"/>
                </a:solidFill>
              </p:spPr>
              <p:txBody>
                <a:bodyPr wrap="square" lIns="0" tIns="0" rIns="0" bIns="0" rtlCol="0"/>
                <a:lstStyle/>
                <a:p>
                  <a:endParaRPr dirty="0"/>
                </a:p>
              </p:txBody>
            </p:sp>
            <p:sp>
              <p:nvSpPr>
                <p:cNvPr id="43" name="object 30">
                  <a:extLst>
                    <a:ext uri="{FF2B5EF4-FFF2-40B4-BE49-F238E27FC236}">
                      <a16:creationId xmlns:a16="http://schemas.microsoft.com/office/drawing/2014/main" id="{3ED8AFD7-A395-8384-EBB1-ED78CD8A8918}"/>
                    </a:ext>
                  </a:extLst>
                </p:cNvPr>
                <p:cNvSpPr/>
                <p:nvPr/>
              </p:nvSpPr>
              <p:spPr>
                <a:xfrm>
                  <a:off x="2684736" y="4255696"/>
                  <a:ext cx="2623185" cy="5302250"/>
                </a:xfrm>
                <a:custGeom>
                  <a:avLst/>
                  <a:gdLst/>
                  <a:ahLst/>
                  <a:cxnLst/>
                  <a:rect l="l" t="t" r="r" b="b"/>
                  <a:pathLst>
                    <a:path w="2623185" h="5302250">
                      <a:moveTo>
                        <a:pt x="2234482" y="5301697"/>
                      </a:moveTo>
                      <a:lnTo>
                        <a:pt x="388435" y="5301697"/>
                      </a:lnTo>
                      <a:lnTo>
                        <a:pt x="339745" y="5298667"/>
                      </a:lnTo>
                      <a:lnTo>
                        <a:pt x="292850" y="5289823"/>
                      </a:lnTo>
                      <a:lnTo>
                        <a:pt x="248115" y="5275529"/>
                      </a:lnTo>
                      <a:lnTo>
                        <a:pt x="205906" y="5256151"/>
                      </a:lnTo>
                      <a:lnTo>
                        <a:pt x="166589" y="5232055"/>
                      </a:lnTo>
                      <a:lnTo>
                        <a:pt x="130529" y="5203605"/>
                      </a:lnTo>
                      <a:lnTo>
                        <a:pt x="98091" y="5171167"/>
                      </a:lnTo>
                      <a:lnTo>
                        <a:pt x="69642" y="5135107"/>
                      </a:lnTo>
                      <a:lnTo>
                        <a:pt x="45545" y="5095790"/>
                      </a:lnTo>
                      <a:lnTo>
                        <a:pt x="26167" y="5053582"/>
                      </a:lnTo>
                      <a:lnTo>
                        <a:pt x="11873" y="5008847"/>
                      </a:lnTo>
                      <a:lnTo>
                        <a:pt x="3029" y="4961952"/>
                      </a:lnTo>
                      <a:lnTo>
                        <a:pt x="80" y="4914560"/>
                      </a:lnTo>
                      <a:lnTo>
                        <a:pt x="0" y="388436"/>
                      </a:lnTo>
                      <a:lnTo>
                        <a:pt x="487" y="368766"/>
                      </a:lnTo>
                      <a:lnTo>
                        <a:pt x="4417" y="329244"/>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7" y="3949"/>
                      </a:lnTo>
                      <a:lnTo>
                        <a:pt x="388435" y="0"/>
                      </a:lnTo>
                      <a:lnTo>
                        <a:pt x="2235780" y="0"/>
                      </a:lnTo>
                      <a:lnTo>
                        <a:pt x="2290884" y="3824"/>
                      </a:lnTo>
                      <a:lnTo>
                        <a:pt x="2343618" y="15007"/>
                      </a:lnTo>
                      <a:lnTo>
                        <a:pt x="2373846" y="25982"/>
                      </a:lnTo>
                      <a:lnTo>
                        <a:pt x="388435" y="25982"/>
                      </a:lnTo>
                      <a:lnTo>
                        <a:pt x="339284" y="29294"/>
                      </a:lnTo>
                      <a:lnTo>
                        <a:pt x="292132"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6"/>
                      </a:lnTo>
                      <a:lnTo>
                        <a:pt x="132185" y="5170811"/>
                      </a:lnTo>
                      <a:lnTo>
                        <a:pt x="166999" y="5201457"/>
                      </a:lnTo>
                      <a:lnTo>
                        <a:pt x="205549" y="5227503"/>
                      </a:lnTo>
                      <a:lnTo>
                        <a:pt x="247400" y="5248514"/>
                      </a:lnTo>
                      <a:lnTo>
                        <a:pt x="292120" y="5264059"/>
                      </a:lnTo>
                      <a:lnTo>
                        <a:pt x="339277" y="5273703"/>
                      </a:lnTo>
                      <a:lnTo>
                        <a:pt x="388435" y="5277014"/>
                      </a:lnTo>
                      <a:lnTo>
                        <a:pt x="2370157" y="5277014"/>
                      </a:lnTo>
                      <a:lnTo>
                        <a:pt x="2330067" y="5289823"/>
                      </a:lnTo>
                      <a:lnTo>
                        <a:pt x="2283172" y="5298667"/>
                      </a:lnTo>
                      <a:lnTo>
                        <a:pt x="2234482" y="5301697"/>
                      </a:lnTo>
                      <a:close/>
                    </a:path>
                    <a:path w="2623185" h="5302250">
                      <a:moveTo>
                        <a:pt x="2370157" y="5277014"/>
                      </a:moveTo>
                      <a:lnTo>
                        <a:pt x="2234482" y="5277014"/>
                      </a:lnTo>
                      <a:lnTo>
                        <a:pt x="2283640" y="5273703"/>
                      </a:lnTo>
                      <a:lnTo>
                        <a:pt x="2330797" y="5264059"/>
                      </a:lnTo>
                      <a:lnTo>
                        <a:pt x="2375517" y="5248514"/>
                      </a:lnTo>
                      <a:lnTo>
                        <a:pt x="2417368" y="5227503"/>
                      </a:lnTo>
                      <a:lnTo>
                        <a:pt x="2455918" y="5201457"/>
                      </a:lnTo>
                      <a:lnTo>
                        <a:pt x="2490732" y="5170811"/>
                      </a:lnTo>
                      <a:lnTo>
                        <a:pt x="2521379" y="5135996"/>
                      </a:lnTo>
                      <a:lnTo>
                        <a:pt x="2547425" y="5097447"/>
                      </a:lnTo>
                      <a:lnTo>
                        <a:pt x="2568436" y="5055596"/>
                      </a:lnTo>
                      <a:lnTo>
                        <a:pt x="2583980" y="5010875"/>
                      </a:lnTo>
                      <a:lnTo>
                        <a:pt x="2593624" y="4963719"/>
                      </a:lnTo>
                      <a:lnTo>
                        <a:pt x="2596935" y="4914560"/>
                      </a:lnTo>
                      <a:lnTo>
                        <a:pt x="2596935" y="388436"/>
                      </a:lnTo>
                      <a:lnTo>
                        <a:pt x="2593624" y="339277"/>
                      </a:lnTo>
                      <a:lnTo>
                        <a:pt x="2583980" y="292121"/>
                      </a:lnTo>
                      <a:lnTo>
                        <a:pt x="2568436" y="247400"/>
                      </a:lnTo>
                      <a:lnTo>
                        <a:pt x="2547425" y="205549"/>
                      </a:lnTo>
                      <a:lnTo>
                        <a:pt x="2521379" y="166999"/>
                      </a:lnTo>
                      <a:lnTo>
                        <a:pt x="2490732" y="132185"/>
                      </a:lnTo>
                      <a:lnTo>
                        <a:pt x="2455918" y="101538"/>
                      </a:lnTo>
                      <a:lnTo>
                        <a:pt x="2417440" y="75541"/>
                      </a:lnTo>
                      <a:lnTo>
                        <a:pt x="2375499" y="54481"/>
                      </a:lnTo>
                      <a:lnTo>
                        <a:pt x="2330784" y="38937"/>
                      </a:lnTo>
                      <a:lnTo>
                        <a:pt x="2283633" y="29293"/>
                      </a:lnTo>
                      <a:lnTo>
                        <a:pt x="2234482" y="25982"/>
                      </a:lnTo>
                      <a:lnTo>
                        <a:pt x="2373846" y="25982"/>
                      </a:lnTo>
                      <a:lnTo>
                        <a:pt x="2439981" y="57701"/>
                      </a:lnTo>
                      <a:lnTo>
                        <a:pt x="2482613" y="88339"/>
                      </a:lnTo>
                      <a:lnTo>
                        <a:pt x="2519414" y="123558"/>
                      </a:lnTo>
                      <a:lnTo>
                        <a:pt x="2546270" y="155894"/>
                      </a:lnTo>
                      <a:lnTo>
                        <a:pt x="2572016" y="195070"/>
                      </a:lnTo>
                      <a:lnTo>
                        <a:pt x="2591048" y="232440"/>
                      </a:lnTo>
                      <a:lnTo>
                        <a:pt x="2606029" y="272814"/>
                      </a:lnTo>
                      <a:lnTo>
                        <a:pt x="2615123" y="310488"/>
                      </a:lnTo>
                      <a:lnTo>
                        <a:pt x="2620969" y="348488"/>
                      </a:lnTo>
                      <a:lnTo>
                        <a:pt x="2622917" y="388436"/>
                      </a:lnTo>
                      <a:lnTo>
                        <a:pt x="2622837" y="4914560"/>
                      </a:lnTo>
                      <a:lnTo>
                        <a:pt x="2619888" y="4961952"/>
                      </a:lnTo>
                      <a:lnTo>
                        <a:pt x="2611044" y="5008847"/>
                      </a:lnTo>
                      <a:lnTo>
                        <a:pt x="2596750" y="5053582"/>
                      </a:lnTo>
                      <a:lnTo>
                        <a:pt x="2577372" y="5095790"/>
                      </a:lnTo>
                      <a:lnTo>
                        <a:pt x="2553275" y="5135107"/>
                      </a:lnTo>
                      <a:lnTo>
                        <a:pt x="2524826" y="5171167"/>
                      </a:lnTo>
                      <a:lnTo>
                        <a:pt x="2492388" y="5203605"/>
                      </a:lnTo>
                      <a:lnTo>
                        <a:pt x="2456328" y="5232055"/>
                      </a:lnTo>
                      <a:lnTo>
                        <a:pt x="2417011" y="5256151"/>
                      </a:lnTo>
                      <a:lnTo>
                        <a:pt x="2374802" y="5275529"/>
                      </a:lnTo>
                      <a:lnTo>
                        <a:pt x="2370157" y="5277014"/>
                      </a:lnTo>
                      <a:close/>
                    </a:path>
                  </a:pathLst>
                </a:custGeom>
                <a:solidFill>
                  <a:srgbClr val="E8E8E8"/>
                </a:solidFill>
              </p:spPr>
              <p:txBody>
                <a:bodyPr wrap="square" lIns="0" tIns="0" rIns="0" bIns="0" rtlCol="0"/>
                <a:lstStyle/>
                <a:p>
                  <a:endParaRPr dirty="0"/>
                </a:p>
              </p:txBody>
            </p:sp>
          </p:grpSp>
        </p:grpSp>
        <p:grpSp>
          <p:nvGrpSpPr>
            <p:cNvPr id="44" name="object 38">
              <a:extLst>
                <a:ext uri="{FF2B5EF4-FFF2-40B4-BE49-F238E27FC236}">
                  <a16:creationId xmlns:a16="http://schemas.microsoft.com/office/drawing/2014/main" id="{990A58DA-DC66-066E-EAFF-A39E034741B3}"/>
                </a:ext>
              </a:extLst>
            </p:cNvPr>
            <p:cNvGrpSpPr/>
            <p:nvPr/>
          </p:nvGrpSpPr>
          <p:grpSpPr>
            <a:xfrm>
              <a:off x="3403386" y="6087427"/>
              <a:ext cx="2129312" cy="4199573"/>
              <a:chOff x="0" y="6637346"/>
              <a:chExt cx="2129312" cy="3649979"/>
            </a:xfrm>
          </p:grpSpPr>
          <p:sp>
            <p:nvSpPr>
              <p:cNvPr id="45" name="object 39">
                <a:extLst>
                  <a:ext uri="{FF2B5EF4-FFF2-40B4-BE49-F238E27FC236}">
                    <a16:creationId xmlns:a16="http://schemas.microsoft.com/office/drawing/2014/main" id="{511CC098-0B35-5AF2-76A0-4CEE7539F5F4}"/>
                  </a:ext>
                </a:extLst>
              </p:cNvPr>
              <p:cNvSpPr/>
              <p:nvPr/>
            </p:nvSpPr>
            <p:spPr>
              <a:xfrm>
                <a:off x="0" y="6663329"/>
                <a:ext cx="2075180" cy="3623945"/>
              </a:xfrm>
              <a:custGeom>
                <a:avLst/>
                <a:gdLst/>
                <a:ahLst/>
                <a:cxnLst/>
                <a:rect l="l" t="t" r="r" b="b"/>
                <a:pathLst>
                  <a:path w="2075180" h="3623945">
                    <a:moveTo>
                      <a:pt x="2074755" y="3623669"/>
                    </a:moveTo>
                    <a:lnTo>
                      <a:pt x="1940946" y="3623669"/>
                    </a:lnTo>
                    <a:lnTo>
                      <a:pt x="1940946" y="348163"/>
                    </a:lnTo>
                    <a:lnTo>
                      <a:pt x="1935276" y="299065"/>
                    </a:lnTo>
                    <a:lnTo>
                      <a:pt x="1919130" y="253968"/>
                    </a:lnTo>
                    <a:lnTo>
                      <a:pt x="1893803" y="214165"/>
                    </a:lnTo>
                    <a:lnTo>
                      <a:pt x="1860590" y="180952"/>
                    </a:lnTo>
                    <a:lnTo>
                      <a:pt x="1820787" y="155625"/>
                    </a:lnTo>
                    <a:lnTo>
                      <a:pt x="1775689" y="139479"/>
                    </a:lnTo>
                    <a:lnTo>
                      <a:pt x="1726591" y="133809"/>
                    </a:lnTo>
                    <a:lnTo>
                      <a:pt x="0" y="133809"/>
                    </a:lnTo>
                    <a:lnTo>
                      <a:pt x="0" y="0"/>
                    </a:lnTo>
                    <a:lnTo>
                      <a:pt x="1712301" y="0"/>
                    </a:lnTo>
                    <a:lnTo>
                      <a:pt x="1761460" y="3310"/>
                    </a:lnTo>
                    <a:lnTo>
                      <a:pt x="1808616" y="12955"/>
                    </a:lnTo>
                    <a:lnTo>
                      <a:pt x="1853337" y="28499"/>
                    </a:lnTo>
                    <a:lnTo>
                      <a:pt x="1895188" y="49510"/>
                    </a:lnTo>
                    <a:lnTo>
                      <a:pt x="1933737" y="75556"/>
                    </a:lnTo>
                    <a:lnTo>
                      <a:pt x="1968552" y="106202"/>
                    </a:lnTo>
                    <a:lnTo>
                      <a:pt x="1999199" y="141017"/>
                    </a:lnTo>
                    <a:lnTo>
                      <a:pt x="2025244" y="179566"/>
                    </a:lnTo>
                    <a:lnTo>
                      <a:pt x="2046256" y="221418"/>
                    </a:lnTo>
                    <a:lnTo>
                      <a:pt x="2061800" y="266138"/>
                    </a:lnTo>
                    <a:lnTo>
                      <a:pt x="2071444" y="313294"/>
                    </a:lnTo>
                    <a:lnTo>
                      <a:pt x="2074755" y="362453"/>
                    </a:lnTo>
                    <a:lnTo>
                      <a:pt x="2074755" y="3623669"/>
                    </a:lnTo>
                    <a:close/>
                  </a:path>
                  <a:path w="2075180" h="3623945">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7" y="175705"/>
                    </a:lnTo>
                    <a:lnTo>
                      <a:pt x="1074566" y="176680"/>
                    </a:lnTo>
                    <a:lnTo>
                      <a:pt x="618444" y="176680"/>
                    </a:lnTo>
                    <a:lnTo>
                      <a:pt x="610061" y="178303"/>
                    </a:lnTo>
                    <a:lnTo>
                      <a:pt x="603017" y="182850"/>
                    </a:lnTo>
                    <a:lnTo>
                      <a:pt x="598166" y="189833"/>
                    </a:lnTo>
                    <a:lnTo>
                      <a:pt x="596359" y="198765"/>
                    </a:lnTo>
                    <a:lnTo>
                      <a:pt x="598166" y="207696"/>
                    </a:lnTo>
                    <a:lnTo>
                      <a:pt x="603017" y="214679"/>
                    </a:lnTo>
                    <a:lnTo>
                      <a:pt x="610061" y="219226"/>
                    </a:lnTo>
                    <a:lnTo>
                      <a:pt x="618444" y="220849"/>
                    </a:lnTo>
                    <a:lnTo>
                      <a:pt x="1074107" y="220849"/>
                    </a:lnTo>
                    <a:lnTo>
                      <a:pt x="1074759" y="221824"/>
                    </a:lnTo>
                    <a:lnTo>
                      <a:pt x="1085071" y="228726"/>
                    </a:lnTo>
                    <a:lnTo>
                      <a:pt x="1097819" y="231243"/>
                    </a:lnTo>
                    <a:lnTo>
                      <a:pt x="1440623" y="231243"/>
                    </a:lnTo>
                    <a:lnTo>
                      <a:pt x="1439020" y="239098"/>
                    </a:lnTo>
                    <a:lnTo>
                      <a:pt x="1413017" y="277524"/>
                    </a:lnTo>
                    <a:lnTo>
                      <a:pt x="1374592" y="303526"/>
                    </a:lnTo>
                    <a:lnTo>
                      <a:pt x="1327762" y="313087"/>
                    </a:lnTo>
                    <a:close/>
                  </a:path>
                  <a:path w="2075180" h="3623945">
                    <a:moveTo>
                      <a:pt x="1440623" y="231243"/>
                    </a:moveTo>
                    <a:lnTo>
                      <a:pt x="1097819" y="231243"/>
                    </a:lnTo>
                    <a:lnTo>
                      <a:pt x="1110566" y="228726"/>
                    </a:lnTo>
                    <a:lnTo>
                      <a:pt x="1120878" y="221824"/>
                    </a:lnTo>
                    <a:lnTo>
                      <a:pt x="1127780" y="211512"/>
                    </a:lnTo>
                    <a:lnTo>
                      <a:pt x="1130297" y="198765"/>
                    </a:lnTo>
                    <a:lnTo>
                      <a:pt x="1127780" y="186017"/>
                    </a:lnTo>
                    <a:lnTo>
                      <a:pt x="1120878" y="175705"/>
                    </a:lnTo>
                    <a:lnTo>
                      <a:pt x="1110566" y="168804"/>
                    </a:lnTo>
                    <a:lnTo>
                      <a:pt x="1097819" y="166287"/>
                    </a:lnTo>
                    <a:lnTo>
                      <a:pt x="1448580" y="166287"/>
                    </a:lnTo>
                    <a:lnTo>
                      <a:pt x="1448580" y="192269"/>
                    </a:lnTo>
                    <a:lnTo>
                      <a:pt x="1440623" y="231243"/>
                    </a:lnTo>
                    <a:close/>
                  </a:path>
                  <a:path w="2075180" h="3623945">
                    <a:moveTo>
                      <a:pt x="1074107" y="220849"/>
                    </a:moveTo>
                    <a:lnTo>
                      <a:pt x="930232" y="220849"/>
                    </a:lnTo>
                    <a:lnTo>
                      <a:pt x="938616" y="219226"/>
                    </a:lnTo>
                    <a:lnTo>
                      <a:pt x="945659" y="214679"/>
                    </a:lnTo>
                    <a:lnTo>
                      <a:pt x="950511" y="207696"/>
                    </a:lnTo>
                    <a:lnTo>
                      <a:pt x="952318" y="198765"/>
                    </a:lnTo>
                    <a:lnTo>
                      <a:pt x="950511" y="189833"/>
                    </a:lnTo>
                    <a:lnTo>
                      <a:pt x="945659" y="182850"/>
                    </a:lnTo>
                    <a:lnTo>
                      <a:pt x="938616" y="178303"/>
                    </a:lnTo>
                    <a:lnTo>
                      <a:pt x="930232" y="176680"/>
                    </a:lnTo>
                    <a:lnTo>
                      <a:pt x="1074566" y="176680"/>
                    </a:lnTo>
                    <a:lnTo>
                      <a:pt x="1068040" y="186017"/>
                    </a:lnTo>
                    <a:lnTo>
                      <a:pt x="1065341" y="198765"/>
                    </a:lnTo>
                    <a:lnTo>
                      <a:pt x="1067858" y="211512"/>
                    </a:lnTo>
                    <a:lnTo>
                      <a:pt x="1074107" y="220849"/>
                    </a:lnTo>
                    <a:close/>
                  </a:path>
                </a:pathLst>
              </a:custGeom>
              <a:solidFill>
                <a:srgbClr val="000000"/>
              </a:solidFill>
            </p:spPr>
            <p:txBody>
              <a:bodyPr wrap="square" lIns="0" tIns="0" rIns="0" bIns="0" rtlCol="0"/>
              <a:lstStyle/>
              <a:p>
                <a:endParaRPr dirty="0"/>
              </a:p>
            </p:txBody>
          </p:sp>
          <p:sp>
            <p:nvSpPr>
              <p:cNvPr id="46" name="object 41">
                <a:extLst>
                  <a:ext uri="{FF2B5EF4-FFF2-40B4-BE49-F238E27FC236}">
                    <a16:creationId xmlns:a16="http://schemas.microsoft.com/office/drawing/2014/main" id="{1BF50B67-C821-08FB-BC94-363B70306D44}"/>
                  </a:ext>
                </a:extLst>
              </p:cNvPr>
              <p:cNvSpPr/>
              <p:nvPr/>
            </p:nvSpPr>
            <p:spPr>
              <a:xfrm>
                <a:off x="596359" y="6840009"/>
                <a:ext cx="356235" cy="44450"/>
              </a:xfrm>
              <a:custGeom>
                <a:avLst/>
                <a:gdLst/>
                <a:ahLst/>
                <a:cxnLst/>
                <a:rect l="l" t="t" r="r" b="b"/>
                <a:pathLst>
                  <a:path w="356234" h="44450">
                    <a:moveTo>
                      <a:pt x="333873" y="44169"/>
                    </a:moveTo>
                    <a:lnTo>
                      <a:pt x="22085" y="44169"/>
                    </a:lnTo>
                    <a:lnTo>
                      <a:pt x="13701" y="42545"/>
                    </a:lnTo>
                    <a:lnTo>
                      <a:pt x="6657" y="37999"/>
                    </a:lnTo>
                    <a:lnTo>
                      <a:pt x="1806" y="31016"/>
                    </a:lnTo>
                    <a:lnTo>
                      <a:pt x="0" y="22085"/>
                    </a:lnTo>
                    <a:lnTo>
                      <a:pt x="1806" y="13153"/>
                    </a:lnTo>
                    <a:lnTo>
                      <a:pt x="6657" y="6170"/>
                    </a:lnTo>
                    <a:lnTo>
                      <a:pt x="13701" y="1623"/>
                    </a:lnTo>
                    <a:lnTo>
                      <a:pt x="22085"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dirty="0"/>
              </a:p>
            </p:txBody>
          </p:sp>
          <p:pic>
            <p:nvPicPr>
              <p:cNvPr id="47" name="object 42">
                <a:extLst>
                  <a:ext uri="{FF2B5EF4-FFF2-40B4-BE49-F238E27FC236}">
                    <a16:creationId xmlns:a16="http://schemas.microsoft.com/office/drawing/2014/main" id="{45E61F4E-31AB-E225-58C2-2DEE095D885F}"/>
                  </a:ext>
                </a:extLst>
              </p:cNvPr>
              <p:cNvPicPr/>
              <p:nvPr/>
            </p:nvPicPr>
            <p:blipFill>
              <a:blip r:embed="rId8" cstate="print"/>
              <a:stretch>
                <a:fillRect/>
              </a:stretch>
            </p:blipFill>
            <p:spPr>
              <a:xfrm>
                <a:off x="1065341" y="6829616"/>
                <a:ext cx="64955" cy="64955"/>
              </a:xfrm>
              <a:prstGeom prst="rect">
                <a:avLst/>
              </a:prstGeom>
            </p:spPr>
          </p:pic>
          <p:sp>
            <p:nvSpPr>
              <p:cNvPr id="48" name="object 43">
                <a:extLst>
                  <a:ext uri="{FF2B5EF4-FFF2-40B4-BE49-F238E27FC236}">
                    <a16:creationId xmlns:a16="http://schemas.microsoft.com/office/drawing/2014/main" id="{146899B4-3318-18B0-5F66-21F62F4CF6D1}"/>
                  </a:ext>
                </a:extLst>
              </p:cNvPr>
              <p:cNvSpPr/>
              <p:nvPr/>
            </p:nvSpPr>
            <p:spPr>
              <a:xfrm>
                <a:off x="2100737" y="7849423"/>
                <a:ext cx="28575" cy="633095"/>
              </a:xfrm>
              <a:custGeom>
                <a:avLst/>
                <a:gdLst/>
                <a:ahLst/>
                <a:cxnLst/>
                <a:rect l="l" t="t" r="r" b="b"/>
                <a:pathLst>
                  <a:path w="28575" h="633095">
                    <a:moveTo>
                      <a:pt x="0" y="632670"/>
                    </a:moveTo>
                    <a:lnTo>
                      <a:pt x="0" y="0"/>
                    </a:lnTo>
                    <a:lnTo>
                      <a:pt x="11042" y="2273"/>
                    </a:lnTo>
                    <a:lnTo>
                      <a:pt x="20136" y="8444"/>
                    </a:lnTo>
                    <a:lnTo>
                      <a:pt x="26307" y="17538"/>
                    </a:lnTo>
                    <a:lnTo>
                      <a:pt x="28580" y="28580"/>
                    </a:lnTo>
                    <a:lnTo>
                      <a:pt x="28580" y="604089"/>
                    </a:lnTo>
                    <a:lnTo>
                      <a:pt x="26307" y="615132"/>
                    </a:lnTo>
                    <a:lnTo>
                      <a:pt x="20136" y="624226"/>
                    </a:lnTo>
                    <a:lnTo>
                      <a:pt x="11042" y="630397"/>
                    </a:lnTo>
                    <a:lnTo>
                      <a:pt x="0" y="632670"/>
                    </a:lnTo>
                    <a:close/>
                  </a:path>
                </a:pathLst>
              </a:custGeom>
              <a:solidFill>
                <a:srgbClr val="B8B8B8"/>
              </a:solidFill>
            </p:spPr>
            <p:txBody>
              <a:bodyPr wrap="square" lIns="0" tIns="0" rIns="0" bIns="0" rtlCol="0"/>
              <a:lstStyle/>
              <a:p>
                <a:endParaRPr dirty="0"/>
              </a:p>
            </p:txBody>
          </p:sp>
          <p:sp>
            <p:nvSpPr>
              <p:cNvPr id="49" name="object 44">
                <a:extLst>
                  <a:ext uri="{FF2B5EF4-FFF2-40B4-BE49-F238E27FC236}">
                    <a16:creationId xmlns:a16="http://schemas.microsoft.com/office/drawing/2014/main" id="{CE0B9DFA-5A69-45A7-A7CD-A137F22F0DB1}"/>
                  </a:ext>
                </a:extLst>
              </p:cNvPr>
              <p:cNvSpPr/>
              <p:nvPr/>
            </p:nvSpPr>
            <p:spPr>
              <a:xfrm>
                <a:off x="0" y="6637346"/>
                <a:ext cx="2101215" cy="3649979"/>
              </a:xfrm>
              <a:custGeom>
                <a:avLst/>
                <a:gdLst/>
                <a:ahLst/>
                <a:cxnLst/>
                <a:rect l="l" t="t" r="r" b="b"/>
                <a:pathLst>
                  <a:path w="2101215" h="3649979">
                    <a:moveTo>
                      <a:pt x="2100679" y="3649652"/>
                    </a:moveTo>
                    <a:lnTo>
                      <a:pt x="2074755" y="3649652"/>
                    </a:lnTo>
                    <a:lnTo>
                      <a:pt x="2074755" y="388436"/>
                    </a:lnTo>
                    <a:lnTo>
                      <a:pt x="2071444" y="339277"/>
                    </a:lnTo>
                    <a:lnTo>
                      <a:pt x="2061800" y="292120"/>
                    </a:lnTo>
                    <a:lnTo>
                      <a:pt x="2046256" y="247400"/>
                    </a:lnTo>
                    <a:lnTo>
                      <a:pt x="2025244" y="205549"/>
                    </a:lnTo>
                    <a:lnTo>
                      <a:pt x="1999199" y="166999"/>
                    </a:lnTo>
                    <a:lnTo>
                      <a:pt x="1968552" y="132185"/>
                    </a:lnTo>
                    <a:lnTo>
                      <a:pt x="1933737" y="101538"/>
                    </a:lnTo>
                    <a:lnTo>
                      <a:pt x="1895259" y="75541"/>
                    </a:lnTo>
                    <a:lnTo>
                      <a:pt x="1853377" y="54502"/>
                    </a:lnTo>
                    <a:lnTo>
                      <a:pt x="1808634" y="38943"/>
                    </a:lnTo>
                    <a:lnTo>
                      <a:pt x="1761464" y="29294"/>
                    </a:lnTo>
                    <a:lnTo>
                      <a:pt x="1712301" y="25982"/>
                    </a:lnTo>
                    <a:lnTo>
                      <a:pt x="0" y="25982"/>
                    </a:lnTo>
                    <a:lnTo>
                      <a:pt x="0" y="0"/>
                    </a:lnTo>
                    <a:lnTo>
                      <a:pt x="1713600" y="0"/>
                    </a:lnTo>
                    <a:lnTo>
                      <a:pt x="1768704" y="3824"/>
                    </a:lnTo>
                    <a:lnTo>
                      <a:pt x="1821437" y="15007"/>
                    </a:lnTo>
                    <a:lnTo>
                      <a:pt x="1871303" y="33111"/>
                    </a:lnTo>
                    <a:lnTo>
                      <a:pt x="1917801" y="57701"/>
                    </a:lnTo>
                    <a:lnTo>
                      <a:pt x="1960432" y="88339"/>
                    </a:lnTo>
                    <a:lnTo>
                      <a:pt x="1997234" y="123558"/>
                    </a:lnTo>
                    <a:lnTo>
                      <a:pt x="2024089" y="155893"/>
                    </a:lnTo>
                    <a:lnTo>
                      <a:pt x="2049727" y="194888"/>
                    </a:lnTo>
                    <a:lnTo>
                      <a:pt x="2068868" y="232440"/>
                    </a:lnTo>
                    <a:lnTo>
                      <a:pt x="2083849" y="272814"/>
                    </a:lnTo>
                    <a:lnTo>
                      <a:pt x="2092943" y="310489"/>
                    </a:lnTo>
                    <a:lnTo>
                      <a:pt x="2098789" y="348488"/>
                    </a:lnTo>
                    <a:lnTo>
                      <a:pt x="2100737" y="388436"/>
                    </a:lnTo>
                    <a:lnTo>
                      <a:pt x="2100679" y="3649652"/>
                    </a:lnTo>
                    <a:close/>
                  </a:path>
                </a:pathLst>
              </a:custGeom>
              <a:solidFill>
                <a:srgbClr val="E8E8E8"/>
              </a:solidFill>
            </p:spPr>
            <p:txBody>
              <a:bodyPr wrap="square" lIns="0" tIns="0" rIns="0" bIns="0" rtlCol="0"/>
              <a:lstStyle/>
              <a:p>
                <a:endParaRPr dirty="0"/>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792200" y="1"/>
            <a:ext cx="4569558" cy="4529094"/>
            <a:chOff x="13370732" y="0"/>
            <a:chExt cx="4917440" cy="5053965"/>
          </a:xfrm>
        </p:grpSpPr>
        <p:pic>
          <p:nvPicPr>
            <p:cNvPr id="3" name="object 3"/>
            <p:cNvPicPr/>
            <p:nvPr/>
          </p:nvPicPr>
          <p:blipFill>
            <a:blip r:embed="rId2" cstate="print"/>
            <a:stretch>
              <a:fillRect/>
            </a:stretch>
          </p:blipFill>
          <p:spPr>
            <a:xfrm>
              <a:off x="14004960" y="0"/>
              <a:ext cx="4283038" cy="4218029"/>
            </a:xfrm>
            <a:prstGeom prst="rect">
              <a:avLst/>
            </a:prstGeom>
          </p:spPr>
        </p:pic>
        <p:pic>
          <p:nvPicPr>
            <p:cNvPr id="4" name="object 4"/>
            <p:cNvPicPr/>
            <p:nvPr/>
          </p:nvPicPr>
          <p:blipFill>
            <a:blip r:embed="rId3" cstate="print"/>
            <a:stretch>
              <a:fillRect/>
            </a:stretch>
          </p:blipFill>
          <p:spPr>
            <a:xfrm>
              <a:off x="13370732" y="0"/>
              <a:ext cx="4505324" cy="5053705"/>
            </a:xfrm>
            <a:prstGeom prst="rect">
              <a:avLst/>
            </a:prstGeom>
          </p:spPr>
        </p:pic>
      </p:grpSp>
      <p:pic>
        <p:nvPicPr>
          <p:cNvPr id="5122" name="Picture 2" descr="How to Grow Potatoes | Yates Australia">
            <a:extLst>
              <a:ext uri="{FF2B5EF4-FFF2-40B4-BE49-F238E27FC236}">
                <a16:creationId xmlns:a16="http://schemas.microsoft.com/office/drawing/2014/main" id="{3E628B09-CC60-BED1-6A31-0FA64D454F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622" r="13706" b="17098"/>
          <a:stretch/>
        </p:blipFill>
        <p:spPr bwMode="auto">
          <a:xfrm>
            <a:off x="11754342" y="3242833"/>
            <a:ext cx="4228942" cy="2794510"/>
          </a:xfrm>
          <a:prstGeom prst="rect">
            <a:avLst/>
          </a:prstGeom>
          <a:noFill/>
          <a:extLst>
            <a:ext uri="{909E8E84-426E-40DD-AFC4-6F175D3DCCD1}">
              <a14:hiddenFill xmlns:a14="http://schemas.microsoft.com/office/drawing/2010/main">
                <a:solidFill>
                  <a:srgbClr val="FFFFFF"/>
                </a:solidFill>
              </a14:hiddenFill>
            </a:ext>
          </a:extLst>
        </p:spPr>
      </p:pic>
      <p:pic>
        <p:nvPicPr>
          <p:cNvPr id="5" name="object 5"/>
          <p:cNvPicPr/>
          <p:nvPr/>
        </p:nvPicPr>
        <p:blipFill>
          <a:blip r:embed="rId5" cstate="print"/>
          <a:stretch>
            <a:fillRect/>
          </a:stretch>
        </p:blipFill>
        <p:spPr>
          <a:xfrm>
            <a:off x="1933576" y="2657476"/>
            <a:ext cx="1114424" cy="276224"/>
          </a:xfrm>
          <a:prstGeom prst="rect">
            <a:avLst/>
          </a:prstGeom>
        </p:spPr>
      </p:pic>
      <p:grpSp>
        <p:nvGrpSpPr>
          <p:cNvPr id="6" name="object 6"/>
          <p:cNvGrpSpPr/>
          <p:nvPr/>
        </p:nvGrpSpPr>
        <p:grpSpPr>
          <a:xfrm>
            <a:off x="11585278" y="1948966"/>
            <a:ext cx="6667789" cy="5396487"/>
            <a:chOff x="9144000" y="1952160"/>
            <a:chExt cx="7870711" cy="6382785"/>
          </a:xfrm>
        </p:grpSpPr>
        <p:sp>
          <p:nvSpPr>
            <p:cNvPr id="7" name="object 7"/>
            <p:cNvSpPr/>
            <p:nvPr/>
          </p:nvSpPr>
          <p:spPr>
            <a:xfrm>
              <a:off x="9144000" y="3203460"/>
              <a:ext cx="6390005" cy="3863340"/>
            </a:xfrm>
            <a:custGeom>
              <a:avLst/>
              <a:gdLst/>
              <a:ahLst/>
              <a:cxnLst/>
              <a:rect l="l" t="t" r="r" b="b"/>
              <a:pathLst>
                <a:path w="6390005" h="3863340">
                  <a:moveTo>
                    <a:pt x="6389809" y="3862933"/>
                  </a:moveTo>
                  <a:lnTo>
                    <a:pt x="0" y="3862933"/>
                  </a:lnTo>
                  <a:lnTo>
                    <a:pt x="0" y="291294"/>
                  </a:lnTo>
                  <a:lnTo>
                    <a:pt x="3812" y="244049"/>
                  </a:lnTo>
                  <a:lnTo>
                    <a:pt x="14851" y="199229"/>
                  </a:lnTo>
                  <a:lnTo>
                    <a:pt x="32516" y="157434"/>
                  </a:lnTo>
                  <a:lnTo>
                    <a:pt x="56206" y="119266"/>
                  </a:lnTo>
                  <a:lnTo>
                    <a:pt x="85323" y="85323"/>
                  </a:lnTo>
                  <a:lnTo>
                    <a:pt x="119265" y="56207"/>
                  </a:lnTo>
                  <a:lnTo>
                    <a:pt x="157434" y="32516"/>
                  </a:lnTo>
                  <a:lnTo>
                    <a:pt x="199228" y="14851"/>
                  </a:lnTo>
                  <a:lnTo>
                    <a:pt x="244049" y="3812"/>
                  </a:lnTo>
                  <a:lnTo>
                    <a:pt x="291296" y="0"/>
                  </a:lnTo>
                  <a:lnTo>
                    <a:pt x="6099825" y="0"/>
                  </a:lnTo>
                  <a:lnTo>
                    <a:pt x="6147071" y="3812"/>
                  </a:lnTo>
                  <a:lnTo>
                    <a:pt x="6191892" y="14851"/>
                  </a:lnTo>
                  <a:lnTo>
                    <a:pt x="6233686" y="32516"/>
                  </a:lnTo>
                  <a:lnTo>
                    <a:pt x="6271855" y="56207"/>
                  </a:lnTo>
                  <a:lnTo>
                    <a:pt x="6305797" y="85323"/>
                  </a:lnTo>
                  <a:lnTo>
                    <a:pt x="6334914" y="119266"/>
                  </a:lnTo>
                  <a:lnTo>
                    <a:pt x="6358605" y="157434"/>
                  </a:lnTo>
                  <a:lnTo>
                    <a:pt x="6376269" y="199229"/>
                  </a:lnTo>
                  <a:lnTo>
                    <a:pt x="6387308" y="244049"/>
                  </a:lnTo>
                  <a:lnTo>
                    <a:pt x="6389809" y="275033"/>
                  </a:lnTo>
                  <a:lnTo>
                    <a:pt x="6389809" y="302165"/>
                  </a:lnTo>
                  <a:lnTo>
                    <a:pt x="269557" y="302165"/>
                  </a:lnTo>
                  <a:lnTo>
                    <a:pt x="269557" y="3584680"/>
                  </a:lnTo>
                  <a:lnTo>
                    <a:pt x="6389809" y="3584680"/>
                  </a:lnTo>
                  <a:lnTo>
                    <a:pt x="6389809" y="3862933"/>
                  </a:lnTo>
                  <a:close/>
                </a:path>
                <a:path w="6390005" h="3863340">
                  <a:moveTo>
                    <a:pt x="6389809" y="3584680"/>
                  </a:moveTo>
                  <a:lnTo>
                    <a:pt x="6112868" y="3584680"/>
                  </a:lnTo>
                  <a:lnTo>
                    <a:pt x="6112868" y="302165"/>
                  </a:lnTo>
                  <a:lnTo>
                    <a:pt x="6389809" y="302165"/>
                  </a:lnTo>
                  <a:lnTo>
                    <a:pt x="6389809" y="3584680"/>
                  </a:lnTo>
                  <a:close/>
                </a:path>
              </a:pathLst>
            </a:custGeom>
            <a:solidFill>
              <a:srgbClr val="000000"/>
            </a:solidFill>
          </p:spPr>
          <p:txBody>
            <a:bodyPr wrap="square" lIns="0" tIns="0" rIns="0" bIns="0" rtlCol="0"/>
            <a:lstStyle/>
            <a:p>
              <a:endParaRPr dirty="0"/>
            </a:p>
          </p:txBody>
        </p:sp>
        <p:sp>
          <p:nvSpPr>
            <p:cNvPr id="8" name="object 8"/>
            <p:cNvSpPr/>
            <p:nvPr/>
          </p:nvSpPr>
          <p:spPr>
            <a:xfrm>
              <a:off x="9144000" y="7067480"/>
              <a:ext cx="6390005" cy="595630"/>
            </a:xfrm>
            <a:custGeom>
              <a:avLst/>
              <a:gdLst/>
              <a:ahLst/>
              <a:cxnLst/>
              <a:rect l="l" t="t" r="r" b="b"/>
              <a:pathLst>
                <a:path w="6390005" h="595629">
                  <a:moveTo>
                    <a:pt x="6099825" y="595635"/>
                  </a:moveTo>
                  <a:lnTo>
                    <a:pt x="291296" y="595635"/>
                  </a:lnTo>
                  <a:lnTo>
                    <a:pt x="244049" y="591822"/>
                  </a:lnTo>
                  <a:lnTo>
                    <a:pt x="199228" y="580783"/>
                  </a:lnTo>
                  <a:lnTo>
                    <a:pt x="157434" y="563118"/>
                  </a:lnTo>
                  <a:lnTo>
                    <a:pt x="119265" y="539428"/>
                  </a:lnTo>
                  <a:lnTo>
                    <a:pt x="85323" y="510311"/>
                  </a:lnTo>
                  <a:lnTo>
                    <a:pt x="56206" y="476368"/>
                  </a:lnTo>
                  <a:lnTo>
                    <a:pt x="32516" y="438200"/>
                  </a:lnTo>
                  <a:lnTo>
                    <a:pt x="14851" y="396405"/>
                  </a:lnTo>
                  <a:lnTo>
                    <a:pt x="3812" y="351585"/>
                  </a:lnTo>
                  <a:lnTo>
                    <a:pt x="0" y="304341"/>
                  </a:lnTo>
                  <a:lnTo>
                    <a:pt x="0" y="0"/>
                  </a:lnTo>
                  <a:lnTo>
                    <a:pt x="6389809" y="0"/>
                  </a:lnTo>
                  <a:lnTo>
                    <a:pt x="6389809" y="320601"/>
                  </a:lnTo>
                  <a:lnTo>
                    <a:pt x="6376269" y="396405"/>
                  </a:lnTo>
                  <a:lnTo>
                    <a:pt x="6358605" y="438200"/>
                  </a:lnTo>
                  <a:lnTo>
                    <a:pt x="6334914" y="476368"/>
                  </a:lnTo>
                  <a:lnTo>
                    <a:pt x="6305797" y="510311"/>
                  </a:lnTo>
                  <a:lnTo>
                    <a:pt x="6271855" y="539428"/>
                  </a:lnTo>
                  <a:lnTo>
                    <a:pt x="6233686" y="563118"/>
                  </a:lnTo>
                  <a:lnTo>
                    <a:pt x="6191892" y="580783"/>
                  </a:lnTo>
                  <a:lnTo>
                    <a:pt x="6147071" y="591822"/>
                  </a:lnTo>
                  <a:lnTo>
                    <a:pt x="6099825" y="595635"/>
                  </a:lnTo>
                  <a:close/>
                </a:path>
              </a:pathLst>
            </a:custGeom>
            <a:solidFill>
              <a:srgbClr val="E8E8E8"/>
            </a:solidFill>
          </p:spPr>
          <p:txBody>
            <a:bodyPr wrap="square" lIns="0" tIns="0" rIns="0" bIns="0" rtlCol="0"/>
            <a:lstStyle/>
            <a:p>
              <a:endParaRPr dirty="0"/>
            </a:p>
          </p:txBody>
        </p:sp>
        <p:sp>
          <p:nvSpPr>
            <p:cNvPr id="9" name="object 9"/>
            <p:cNvSpPr/>
            <p:nvPr/>
          </p:nvSpPr>
          <p:spPr>
            <a:xfrm>
              <a:off x="11227805" y="7663115"/>
              <a:ext cx="2221865" cy="671830"/>
            </a:xfrm>
            <a:custGeom>
              <a:avLst/>
              <a:gdLst/>
              <a:ahLst/>
              <a:cxnLst/>
              <a:rect l="l" t="t" r="r" b="b"/>
              <a:pathLst>
                <a:path w="2221865" h="671829">
                  <a:moveTo>
                    <a:pt x="2213852" y="671718"/>
                  </a:moveTo>
                  <a:lnTo>
                    <a:pt x="7483" y="671718"/>
                  </a:lnTo>
                  <a:lnTo>
                    <a:pt x="3871" y="670496"/>
                  </a:lnTo>
                  <a:lnTo>
                    <a:pt x="101" y="664926"/>
                  </a:lnTo>
                  <a:lnTo>
                    <a:pt x="0" y="658132"/>
                  </a:lnTo>
                  <a:lnTo>
                    <a:pt x="4178" y="652154"/>
                  </a:lnTo>
                  <a:lnTo>
                    <a:pt x="26112" y="641786"/>
                  </a:lnTo>
                  <a:lnTo>
                    <a:pt x="54666" y="635505"/>
                  </a:lnTo>
                  <a:lnTo>
                    <a:pt x="88213" y="631414"/>
                  </a:lnTo>
                  <a:lnTo>
                    <a:pt x="125126" y="627616"/>
                  </a:lnTo>
                  <a:lnTo>
                    <a:pt x="163778" y="622217"/>
                  </a:lnTo>
                  <a:lnTo>
                    <a:pt x="202543" y="613319"/>
                  </a:lnTo>
                  <a:lnTo>
                    <a:pt x="239795" y="599027"/>
                  </a:lnTo>
                  <a:lnTo>
                    <a:pt x="273905" y="577443"/>
                  </a:lnTo>
                  <a:lnTo>
                    <a:pt x="303248" y="546673"/>
                  </a:lnTo>
                  <a:lnTo>
                    <a:pt x="326197" y="504819"/>
                  </a:lnTo>
                  <a:lnTo>
                    <a:pt x="341125" y="449986"/>
                  </a:lnTo>
                  <a:lnTo>
                    <a:pt x="356919" y="323733"/>
                  </a:lnTo>
                  <a:lnTo>
                    <a:pt x="370471" y="175266"/>
                  </a:lnTo>
                  <a:lnTo>
                    <a:pt x="379948" y="51662"/>
                  </a:lnTo>
                  <a:lnTo>
                    <a:pt x="383514" y="0"/>
                  </a:lnTo>
                  <a:lnTo>
                    <a:pt x="1837820" y="0"/>
                  </a:lnTo>
                  <a:lnTo>
                    <a:pt x="1841387" y="51662"/>
                  </a:lnTo>
                  <a:lnTo>
                    <a:pt x="1850864" y="175266"/>
                  </a:lnTo>
                  <a:lnTo>
                    <a:pt x="1864416" y="323733"/>
                  </a:lnTo>
                  <a:lnTo>
                    <a:pt x="1880211" y="449986"/>
                  </a:lnTo>
                  <a:lnTo>
                    <a:pt x="1895139" y="504819"/>
                  </a:lnTo>
                  <a:lnTo>
                    <a:pt x="1918088" y="546673"/>
                  </a:lnTo>
                  <a:lnTo>
                    <a:pt x="1947430" y="577443"/>
                  </a:lnTo>
                  <a:lnTo>
                    <a:pt x="1981541" y="599027"/>
                  </a:lnTo>
                  <a:lnTo>
                    <a:pt x="2018792" y="613319"/>
                  </a:lnTo>
                  <a:lnTo>
                    <a:pt x="2057557" y="622217"/>
                  </a:lnTo>
                  <a:lnTo>
                    <a:pt x="2096209" y="627616"/>
                  </a:lnTo>
                  <a:lnTo>
                    <a:pt x="2133122" y="631414"/>
                  </a:lnTo>
                  <a:lnTo>
                    <a:pt x="2166668" y="635505"/>
                  </a:lnTo>
                  <a:lnTo>
                    <a:pt x="2195222" y="641786"/>
                  </a:lnTo>
                  <a:lnTo>
                    <a:pt x="2217156" y="652154"/>
                  </a:lnTo>
                  <a:lnTo>
                    <a:pt x="2221335" y="658132"/>
                  </a:lnTo>
                  <a:lnTo>
                    <a:pt x="2221233" y="664926"/>
                  </a:lnTo>
                  <a:lnTo>
                    <a:pt x="2217463" y="670496"/>
                  </a:lnTo>
                  <a:lnTo>
                    <a:pt x="2213852" y="671718"/>
                  </a:lnTo>
                  <a:close/>
                </a:path>
              </a:pathLst>
            </a:custGeom>
            <a:solidFill>
              <a:srgbClr val="BABABA"/>
            </a:solidFill>
          </p:spPr>
          <p:txBody>
            <a:bodyPr wrap="square" lIns="0" tIns="0" rIns="0" bIns="0" rtlCol="0"/>
            <a:lstStyle/>
            <a:p>
              <a:endParaRPr dirty="0"/>
            </a:p>
          </p:txBody>
        </p:sp>
        <p:sp>
          <p:nvSpPr>
            <p:cNvPr id="11" name="object 11"/>
            <p:cNvSpPr/>
            <p:nvPr/>
          </p:nvSpPr>
          <p:spPr>
            <a:xfrm>
              <a:off x="14335441" y="1978671"/>
              <a:ext cx="2623820" cy="5330075"/>
            </a:xfrm>
            <a:custGeom>
              <a:avLst/>
              <a:gdLst/>
              <a:ahLst/>
              <a:cxnLst/>
              <a:rect l="l" t="t" r="r" b="b"/>
              <a:pathLst>
                <a:path w="2623819" h="5356859">
                  <a:moveTo>
                    <a:pt x="2253420" y="5356510"/>
                  </a:moveTo>
                  <a:lnTo>
                    <a:pt x="369826" y="5356510"/>
                  </a:lnTo>
                  <a:lnTo>
                    <a:pt x="323458" y="5353626"/>
                  </a:lnTo>
                  <a:lnTo>
                    <a:pt x="278803" y="5345208"/>
                  </a:lnTo>
                  <a:lnTo>
                    <a:pt x="236208" y="5331602"/>
                  </a:lnTo>
                  <a:lnTo>
                    <a:pt x="196020" y="5313156"/>
                  </a:lnTo>
                  <a:lnTo>
                    <a:pt x="158587" y="5290217"/>
                  </a:lnTo>
                  <a:lnTo>
                    <a:pt x="124256" y="5263134"/>
                  </a:lnTo>
                  <a:lnTo>
                    <a:pt x="93375" y="5232253"/>
                  </a:lnTo>
                  <a:lnTo>
                    <a:pt x="66292" y="5197922"/>
                  </a:lnTo>
                  <a:lnTo>
                    <a:pt x="43353" y="5160489"/>
                  </a:lnTo>
                  <a:lnTo>
                    <a:pt x="24907" y="5120301"/>
                  </a:lnTo>
                  <a:lnTo>
                    <a:pt x="11301" y="5077706"/>
                  </a:lnTo>
                  <a:lnTo>
                    <a:pt x="2883" y="5033051"/>
                  </a:lnTo>
                  <a:lnTo>
                    <a:pt x="0" y="4986684"/>
                  </a:lnTo>
                  <a:lnTo>
                    <a:pt x="0" y="369825"/>
                  </a:lnTo>
                  <a:lnTo>
                    <a:pt x="2883" y="323458"/>
                  </a:lnTo>
                  <a:lnTo>
                    <a:pt x="11301" y="278803"/>
                  </a:lnTo>
                  <a:lnTo>
                    <a:pt x="24907" y="236208"/>
                  </a:lnTo>
                  <a:lnTo>
                    <a:pt x="43353" y="196020"/>
                  </a:lnTo>
                  <a:lnTo>
                    <a:pt x="66292" y="158587"/>
                  </a:lnTo>
                  <a:lnTo>
                    <a:pt x="93375" y="124256"/>
                  </a:lnTo>
                  <a:lnTo>
                    <a:pt x="124256" y="93375"/>
                  </a:lnTo>
                  <a:lnTo>
                    <a:pt x="158587" y="66292"/>
                  </a:lnTo>
                  <a:lnTo>
                    <a:pt x="196020" y="43353"/>
                  </a:lnTo>
                  <a:lnTo>
                    <a:pt x="236208" y="24907"/>
                  </a:lnTo>
                  <a:lnTo>
                    <a:pt x="278803" y="11301"/>
                  </a:lnTo>
                  <a:lnTo>
                    <a:pt x="323458" y="2883"/>
                  </a:lnTo>
                  <a:lnTo>
                    <a:pt x="369826" y="0"/>
                  </a:lnTo>
                  <a:lnTo>
                    <a:pt x="2253420" y="0"/>
                  </a:lnTo>
                  <a:lnTo>
                    <a:pt x="2299787" y="2883"/>
                  </a:lnTo>
                  <a:lnTo>
                    <a:pt x="2344442" y="11301"/>
                  </a:lnTo>
                  <a:lnTo>
                    <a:pt x="2387037" y="24907"/>
                  </a:lnTo>
                  <a:lnTo>
                    <a:pt x="2427225" y="43353"/>
                  </a:lnTo>
                  <a:lnTo>
                    <a:pt x="2464658" y="66292"/>
                  </a:lnTo>
                  <a:lnTo>
                    <a:pt x="2498989" y="93375"/>
                  </a:lnTo>
                  <a:lnTo>
                    <a:pt x="2529870" y="124256"/>
                  </a:lnTo>
                  <a:lnTo>
                    <a:pt x="2539553" y="136530"/>
                  </a:lnTo>
                  <a:lnTo>
                    <a:pt x="356571" y="136530"/>
                  </a:lnTo>
                  <a:lnTo>
                    <a:pt x="306474" y="142316"/>
                  </a:lnTo>
                  <a:lnTo>
                    <a:pt x="260459" y="158790"/>
                  </a:lnTo>
                  <a:lnTo>
                    <a:pt x="219846" y="184632"/>
                  </a:lnTo>
                  <a:lnTo>
                    <a:pt x="185958" y="218521"/>
                  </a:lnTo>
                  <a:lnTo>
                    <a:pt x="160116" y="259133"/>
                  </a:lnTo>
                  <a:lnTo>
                    <a:pt x="143641" y="305148"/>
                  </a:lnTo>
                  <a:lnTo>
                    <a:pt x="137856" y="355244"/>
                  </a:lnTo>
                  <a:lnTo>
                    <a:pt x="137856" y="5007892"/>
                  </a:lnTo>
                  <a:lnTo>
                    <a:pt x="143641" y="5057988"/>
                  </a:lnTo>
                  <a:lnTo>
                    <a:pt x="160116" y="5104003"/>
                  </a:lnTo>
                  <a:lnTo>
                    <a:pt x="185958" y="5144616"/>
                  </a:lnTo>
                  <a:lnTo>
                    <a:pt x="219846" y="5178504"/>
                  </a:lnTo>
                  <a:lnTo>
                    <a:pt x="260459" y="5204346"/>
                  </a:lnTo>
                  <a:lnTo>
                    <a:pt x="306474" y="5220821"/>
                  </a:lnTo>
                  <a:lnTo>
                    <a:pt x="356571" y="5226606"/>
                  </a:lnTo>
                  <a:lnTo>
                    <a:pt x="2534324" y="5226606"/>
                  </a:lnTo>
                  <a:lnTo>
                    <a:pt x="2529870" y="5232253"/>
                  </a:lnTo>
                  <a:lnTo>
                    <a:pt x="2498989" y="5263134"/>
                  </a:lnTo>
                  <a:lnTo>
                    <a:pt x="2464658" y="5290217"/>
                  </a:lnTo>
                  <a:lnTo>
                    <a:pt x="2427225" y="5313156"/>
                  </a:lnTo>
                  <a:lnTo>
                    <a:pt x="2387037" y="5331602"/>
                  </a:lnTo>
                  <a:lnTo>
                    <a:pt x="2344442" y="5345208"/>
                  </a:lnTo>
                  <a:lnTo>
                    <a:pt x="2299787" y="5353626"/>
                  </a:lnTo>
                  <a:lnTo>
                    <a:pt x="2253420" y="5356510"/>
                  </a:lnTo>
                  <a:close/>
                </a:path>
                <a:path w="2623819" h="5356859">
                  <a:moveTo>
                    <a:pt x="1861059" y="319455"/>
                  </a:moveTo>
                  <a:lnTo>
                    <a:pt x="764838" y="319455"/>
                  </a:lnTo>
                  <a:lnTo>
                    <a:pt x="717056" y="309700"/>
                  </a:lnTo>
                  <a:lnTo>
                    <a:pt x="677848" y="283168"/>
                  </a:lnTo>
                  <a:lnTo>
                    <a:pt x="651317" y="243961"/>
                  </a:lnTo>
                  <a:lnTo>
                    <a:pt x="641562" y="196180"/>
                  </a:lnTo>
                  <a:lnTo>
                    <a:pt x="641562" y="136530"/>
                  </a:lnTo>
                  <a:lnTo>
                    <a:pt x="1984334" y="136530"/>
                  </a:lnTo>
                  <a:lnTo>
                    <a:pt x="1984334" y="169669"/>
                  </a:lnTo>
                  <a:lnTo>
                    <a:pt x="1626438" y="169669"/>
                  </a:lnTo>
                  <a:lnTo>
                    <a:pt x="1613991" y="172237"/>
                  </a:lnTo>
                  <a:lnTo>
                    <a:pt x="1603407" y="179279"/>
                  </a:lnTo>
                  <a:lnTo>
                    <a:pt x="1602712" y="180273"/>
                  </a:lnTo>
                  <a:lnTo>
                    <a:pt x="1137314" y="180273"/>
                  </a:lnTo>
                  <a:lnTo>
                    <a:pt x="1128760" y="181930"/>
                  </a:lnTo>
                  <a:lnTo>
                    <a:pt x="1121573" y="186569"/>
                  </a:lnTo>
                  <a:lnTo>
                    <a:pt x="1116623" y="193694"/>
                  </a:lnTo>
                  <a:lnTo>
                    <a:pt x="1114780" y="202807"/>
                  </a:lnTo>
                  <a:lnTo>
                    <a:pt x="1116623" y="211920"/>
                  </a:lnTo>
                  <a:lnTo>
                    <a:pt x="1121573" y="219045"/>
                  </a:lnTo>
                  <a:lnTo>
                    <a:pt x="1128760" y="223685"/>
                  </a:lnTo>
                  <a:lnTo>
                    <a:pt x="1137314" y="225341"/>
                  </a:lnTo>
                  <a:lnTo>
                    <a:pt x="1602244" y="225341"/>
                  </a:lnTo>
                  <a:lnTo>
                    <a:pt x="1602910" y="226336"/>
                  </a:lnTo>
                  <a:lnTo>
                    <a:pt x="1613431" y="233378"/>
                  </a:lnTo>
                  <a:lnTo>
                    <a:pt x="1626438" y="235946"/>
                  </a:lnTo>
                  <a:lnTo>
                    <a:pt x="1976215" y="235946"/>
                  </a:lnTo>
                  <a:lnTo>
                    <a:pt x="1974579" y="243961"/>
                  </a:lnTo>
                  <a:lnTo>
                    <a:pt x="1948047" y="283168"/>
                  </a:lnTo>
                  <a:lnTo>
                    <a:pt x="1908841" y="309700"/>
                  </a:lnTo>
                  <a:lnTo>
                    <a:pt x="1861059" y="319455"/>
                  </a:lnTo>
                  <a:close/>
                </a:path>
                <a:path w="2623819" h="5356859">
                  <a:moveTo>
                    <a:pt x="2534324" y="5226606"/>
                  </a:moveTo>
                  <a:lnTo>
                    <a:pt x="2269325" y="5226606"/>
                  </a:lnTo>
                  <a:lnTo>
                    <a:pt x="2319421" y="5220821"/>
                  </a:lnTo>
                  <a:lnTo>
                    <a:pt x="2365437" y="5204346"/>
                  </a:lnTo>
                  <a:lnTo>
                    <a:pt x="2406049" y="5178504"/>
                  </a:lnTo>
                  <a:lnTo>
                    <a:pt x="2439938" y="5144616"/>
                  </a:lnTo>
                  <a:lnTo>
                    <a:pt x="2465780" y="5104003"/>
                  </a:lnTo>
                  <a:lnTo>
                    <a:pt x="2482254" y="5057988"/>
                  </a:lnTo>
                  <a:lnTo>
                    <a:pt x="2488039" y="5007892"/>
                  </a:lnTo>
                  <a:lnTo>
                    <a:pt x="2486715" y="5007892"/>
                  </a:lnTo>
                  <a:lnTo>
                    <a:pt x="2486715" y="355244"/>
                  </a:lnTo>
                  <a:lnTo>
                    <a:pt x="2480930" y="305148"/>
                  </a:lnTo>
                  <a:lnTo>
                    <a:pt x="2464455" y="259133"/>
                  </a:lnTo>
                  <a:lnTo>
                    <a:pt x="2438613" y="218521"/>
                  </a:lnTo>
                  <a:lnTo>
                    <a:pt x="2404724" y="184632"/>
                  </a:lnTo>
                  <a:lnTo>
                    <a:pt x="2364111" y="158790"/>
                  </a:lnTo>
                  <a:lnTo>
                    <a:pt x="2318096" y="142316"/>
                  </a:lnTo>
                  <a:lnTo>
                    <a:pt x="2268000" y="136530"/>
                  </a:lnTo>
                  <a:lnTo>
                    <a:pt x="2539553" y="136530"/>
                  </a:lnTo>
                  <a:lnTo>
                    <a:pt x="2579892" y="196020"/>
                  </a:lnTo>
                  <a:lnTo>
                    <a:pt x="2598338" y="236208"/>
                  </a:lnTo>
                  <a:lnTo>
                    <a:pt x="2611944" y="278803"/>
                  </a:lnTo>
                  <a:lnTo>
                    <a:pt x="2620362" y="323458"/>
                  </a:lnTo>
                  <a:lnTo>
                    <a:pt x="2623245" y="369825"/>
                  </a:lnTo>
                  <a:lnTo>
                    <a:pt x="2623245" y="4986684"/>
                  </a:lnTo>
                  <a:lnTo>
                    <a:pt x="2620362" y="5033051"/>
                  </a:lnTo>
                  <a:lnTo>
                    <a:pt x="2611944" y="5077706"/>
                  </a:lnTo>
                  <a:lnTo>
                    <a:pt x="2598338" y="5120301"/>
                  </a:lnTo>
                  <a:lnTo>
                    <a:pt x="2579892" y="5160489"/>
                  </a:lnTo>
                  <a:lnTo>
                    <a:pt x="2556953" y="5197922"/>
                  </a:lnTo>
                  <a:lnTo>
                    <a:pt x="2534324" y="5226606"/>
                  </a:lnTo>
                  <a:close/>
                </a:path>
                <a:path w="2623819" h="5356859">
                  <a:moveTo>
                    <a:pt x="1976215" y="235946"/>
                  </a:moveTo>
                  <a:lnTo>
                    <a:pt x="1626438" y="235946"/>
                  </a:lnTo>
                  <a:lnTo>
                    <a:pt x="1639445" y="233378"/>
                  </a:lnTo>
                  <a:lnTo>
                    <a:pt x="1649967" y="226336"/>
                  </a:lnTo>
                  <a:lnTo>
                    <a:pt x="1657009" y="215814"/>
                  </a:lnTo>
                  <a:lnTo>
                    <a:pt x="1659578" y="202807"/>
                  </a:lnTo>
                  <a:lnTo>
                    <a:pt x="1657009" y="189800"/>
                  </a:lnTo>
                  <a:lnTo>
                    <a:pt x="1649967" y="179279"/>
                  </a:lnTo>
                  <a:lnTo>
                    <a:pt x="1639445" y="172237"/>
                  </a:lnTo>
                  <a:lnTo>
                    <a:pt x="1626438" y="169669"/>
                  </a:lnTo>
                  <a:lnTo>
                    <a:pt x="1984334" y="169669"/>
                  </a:lnTo>
                  <a:lnTo>
                    <a:pt x="1984334" y="196180"/>
                  </a:lnTo>
                  <a:lnTo>
                    <a:pt x="1976215" y="235946"/>
                  </a:lnTo>
                  <a:close/>
                </a:path>
                <a:path w="2623819" h="5356859">
                  <a:moveTo>
                    <a:pt x="1602244" y="225341"/>
                  </a:moveTo>
                  <a:lnTo>
                    <a:pt x="1455443" y="225341"/>
                  </a:lnTo>
                  <a:lnTo>
                    <a:pt x="1463997" y="223685"/>
                  </a:lnTo>
                  <a:lnTo>
                    <a:pt x="1471184" y="219045"/>
                  </a:lnTo>
                  <a:lnTo>
                    <a:pt x="1476134" y="211920"/>
                  </a:lnTo>
                  <a:lnTo>
                    <a:pt x="1477977" y="202807"/>
                  </a:lnTo>
                  <a:lnTo>
                    <a:pt x="1476134" y="193694"/>
                  </a:lnTo>
                  <a:lnTo>
                    <a:pt x="1471184" y="186569"/>
                  </a:lnTo>
                  <a:lnTo>
                    <a:pt x="1463997" y="181930"/>
                  </a:lnTo>
                  <a:lnTo>
                    <a:pt x="1455443" y="180273"/>
                  </a:lnTo>
                  <a:lnTo>
                    <a:pt x="1602712" y="180273"/>
                  </a:lnTo>
                  <a:lnTo>
                    <a:pt x="1596054" y="189800"/>
                  </a:lnTo>
                  <a:lnTo>
                    <a:pt x="1593300" y="202807"/>
                  </a:lnTo>
                  <a:lnTo>
                    <a:pt x="1595868" y="215814"/>
                  </a:lnTo>
                  <a:lnTo>
                    <a:pt x="1602244" y="225341"/>
                  </a:lnTo>
                  <a:close/>
                </a:path>
              </a:pathLst>
            </a:custGeom>
            <a:solidFill>
              <a:srgbClr val="000000"/>
            </a:solidFill>
          </p:spPr>
          <p:txBody>
            <a:bodyPr wrap="square" lIns="0" tIns="0" rIns="0" bIns="0" rtlCol="0"/>
            <a:lstStyle/>
            <a:p>
              <a:endParaRPr dirty="0"/>
            </a:p>
          </p:txBody>
        </p:sp>
        <p:sp>
          <p:nvSpPr>
            <p:cNvPr id="13" name="object 13"/>
            <p:cNvSpPr/>
            <p:nvPr/>
          </p:nvSpPr>
          <p:spPr>
            <a:xfrm>
              <a:off x="15450222" y="2158945"/>
              <a:ext cx="363220" cy="45085"/>
            </a:xfrm>
            <a:custGeom>
              <a:avLst/>
              <a:gdLst/>
              <a:ahLst/>
              <a:cxnLst/>
              <a:rect l="l" t="t" r="r" b="b"/>
              <a:pathLst>
                <a:path w="363219" h="45085">
                  <a:moveTo>
                    <a:pt x="340663" y="45068"/>
                  </a:moveTo>
                  <a:lnTo>
                    <a:pt x="22534" y="45068"/>
                  </a:lnTo>
                  <a:lnTo>
                    <a:pt x="13980" y="43411"/>
                  </a:lnTo>
                  <a:lnTo>
                    <a:pt x="6793" y="38771"/>
                  </a:lnTo>
                  <a:lnTo>
                    <a:pt x="1843" y="31647"/>
                  </a:lnTo>
                  <a:lnTo>
                    <a:pt x="0" y="22534"/>
                  </a:lnTo>
                  <a:lnTo>
                    <a:pt x="1843" y="13420"/>
                  </a:lnTo>
                  <a:lnTo>
                    <a:pt x="6793" y="6296"/>
                  </a:lnTo>
                  <a:lnTo>
                    <a:pt x="13980" y="1656"/>
                  </a:lnTo>
                  <a:lnTo>
                    <a:pt x="22534" y="0"/>
                  </a:lnTo>
                  <a:lnTo>
                    <a:pt x="340663" y="0"/>
                  </a:lnTo>
                  <a:lnTo>
                    <a:pt x="349217" y="1656"/>
                  </a:lnTo>
                  <a:lnTo>
                    <a:pt x="356403" y="6296"/>
                  </a:lnTo>
                  <a:lnTo>
                    <a:pt x="361353" y="13420"/>
                  </a:lnTo>
                  <a:lnTo>
                    <a:pt x="363197" y="22534"/>
                  </a:lnTo>
                  <a:lnTo>
                    <a:pt x="361353" y="31647"/>
                  </a:lnTo>
                  <a:lnTo>
                    <a:pt x="356403" y="38771"/>
                  </a:lnTo>
                  <a:lnTo>
                    <a:pt x="349217" y="43411"/>
                  </a:lnTo>
                  <a:lnTo>
                    <a:pt x="340663" y="45068"/>
                  </a:lnTo>
                  <a:close/>
                </a:path>
              </a:pathLst>
            </a:custGeom>
            <a:solidFill>
              <a:srgbClr val="606060"/>
            </a:solidFill>
          </p:spPr>
          <p:txBody>
            <a:bodyPr wrap="square" lIns="0" tIns="0" rIns="0" bIns="0" rtlCol="0"/>
            <a:lstStyle/>
            <a:p>
              <a:endParaRPr dirty="0"/>
            </a:p>
          </p:txBody>
        </p:sp>
        <p:pic>
          <p:nvPicPr>
            <p:cNvPr id="14" name="object 14"/>
            <p:cNvPicPr/>
            <p:nvPr/>
          </p:nvPicPr>
          <p:blipFill>
            <a:blip r:embed="rId6" cstate="print"/>
            <a:stretch>
              <a:fillRect/>
            </a:stretch>
          </p:blipFill>
          <p:spPr>
            <a:xfrm>
              <a:off x="15928741" y="2148340"/>
              <a:ext cx="66277" cy="66277"/>
            </a:xfrm>
            <a:prstGeom prst="rect">
              <a:avLst/>
            </a:prstGeom>
          </p:spPr>
        </p:pic>
        <p:sp>
          <p:nvSpPr>
            <p:cNvPr id="15" name="object 15"/>
            <p:cNvSpPr/>
            <p:nvPr/>
          </p:nvSpPr>
          <p:spPr>
            <a:xfrm>
              <a:off x="14279766" y="2667964"/>
              <a:ext cx="2734945" cy="1280795"/>
            </a:xfrm>
            <a:custGeom>
              <a:avLst/>
              <a:gdLst/>
              <a:ahLst/>
              <a:cxnLst/>
              <a:rect l="l" t="t" r="r" b="b"/>
              <a:pathLst>
                <a:path w="2734944" h="1280795">
                  <a:moveTo>
                    <a:pt x="29159" y="877506"/>
                  </a:moveTo>
                  <a:lnTo>
                    <a:pt x="17894" y="879817"/>
                  </a:lnTo>
                  <a:lnTo>
                    <a:pt x="8610" y="886117"/>
                  </a:lnTo>
                  <a:lnTo>
                    <a:pt x="2311" y="895400"/>
                  </a:lnTo>
                  <a:lnTo>
                    <a:pt x="0" y="906665"/>
                  </a:lnTo>
                  <a:lnTo>
                    <a:pt x="0" y="1251305"/>
                  </a:lnTo>
                  <a:lnTo>
                    <a:pt x="2311" y="1262570"/>
                  </a:lnTo>
                  <a:lnTo>
                    <a:pt x="8610" y="1271854"/>
                  </a:lnTo>
                  <a:lnTo>
                    <a:pt x="17894" y="1278140"/>
                  </a:lnTo>
                  <a:lnTo>
                    <a:pt x="29159" y="1280464"/>
                  </a:lnTo>
                  <a:lnTo>
                    <a:pt x="29159" y="877506"/>
                  </a:lnTo>
                  <a:close/>
                </a:path>
                <a:path w="2734944" h="1280795">
                  <a:moveTo>
                    <a:pt x="29159" y="388378"/>
                  </a:moveTo>
                  <a:lnTo>
                    <a:pt x="17894" y="390486"/>
                  </a:lnTo>
                  <a:lnTo>
                    <a:pt x="8610" y="396328"/>
                  </a:lnTo>
                  <a:lnTo>
                    <a:pt x="2311" y="405155"/>
                  </a:lnTo>
                  <a:lnTo>
                    <a:pt x="0" y="416217"/>
                  </a:lnTo>
                  <a:lnTo>
                    <a:pt x="0" y="760857"/>
                  </a:lnTo>
                  <a:lnTo>
                    <a:pt x="2311" y="772121"/>
                  </a:lnTo>
                  <a:lnTo>
                    <a:pt x="8610" y="781405"/>
                  </a:lnTo>
                  <a:lnTo>
                    <a:pt x="17894" y="787692"/>
                  </a:lnTo>
                  <a:lnTo>
                    <a:pt x="29159" y="790016"/>
                  </a:lnTo>
                  <a:lnTo>
                    <a:pt x="29159" y="388378"/>
                  </a:lnTo>
                  <a:close/>
                </a:path>
                <a:path w="2734944" h="1280795">
                  <a:moveTo>
                    <a:pt x="29159" y="0"/>
                  </a:moveTo>
                  <a:lnTo>
                    <a:pt x="17894" y="2108"/>
                  </a:lnTo>
                  <a:lnTo>
                    <a:pt x="8610" y="7950"/>
                  </a:lnTo>
                  <a:lnTo>
                    <a:pt x="2311" y="16764"/>
                  </a:lnTo>
                  <a:lnTo>
                    <a:pt x="0" y="27825"/>
                  </a:lnTo>
                  <a:lnTo>
                    <a:pt x="0" y="193522"/>
                  </a:lnTo>
                  <a:lnTo>
                    <a:pt x="2311" y="204787"/>
                  </a:lnTo>
                  <a:lnTo>
                    <a:pt x="8610" y="214071"/>
                  </a:lnTo>
                  <a:lnTo>
                    <a:pt x="17894" y="220370"/>
                  </a:lnTo>
                  <a:lnTo>
                    <a:pt x="29159" y="222681"/>
                  </a:lnTo>
                  <a:lnTo>
                    <a:pt x="29159" y="0"/>
                  </a:lnTo>
                  <a:close/>
                </a:path>
                <a:path w="2734944" h="1280795">
                  <a:moveTo>
                    <a:pt x="2734589" y="550087"/>
                  </a:moveTo>
                  <a:lnTo>
                    <a:pt x="2732265" y="538822"/>
                  </a:lnTo>
                  <a:lnTo>
                    <a:pt x="2725966" y="529551"/>
                  </a:lnTo>
                  <a:lnTo>
                    <a:pt x="2716695" y="523252"/>
                  </a:lnTo>
                  <a:lnTo>
                    <a:pt x="2705430" y="520928"/>
                  </a:lnTo>
                  <a:lnTo>
                    <a:pt x="2705430" y="1166469"/>
                  </a:lnTo>
                  <a:lnTo>
                    <a:pt x="2716695" y="1164145"/>
                  </a:lnTo>
                  <a:lnTo>
                    <a:pt x="2725966" y="1157859"/>
                  </a:lnTo>
                  <a:lnTo>
                    <a:pt x="2732265" y="1148575"/>
                  </a:lnTo>
                  <a:lnTo>
                    <a:pt x="2734589" y="1137310"/>
                  </a:lnTo>
                  <a:lnTo>
                    <a:pt x="2734589" y="550087"/>
                  </a:lnTo>
                  <a:close/>
                </a:path>
              </a:pathLst>
            </a:custGeom>
            <a:solidFill>
              <a:srgbClr val="B8B8B8"/>
            </a:solidFill>
          </p:spPr>
          <p:txBody>
            <a:bodyPr wrap="square" lIns="0" tIns="0" rIns="0" bIns="0" rtlCol="0"/>
            <a:lstStyle/>
            <a:p>
              <a:endParaRPr dirty="0"/>
            </a:p>
          </p:txBody>
        </p:sp>
        <p:sp>
          <p:nvSpPr>
            <p:cNvPr id="16" name="object 16"/>
            <p:cNvSpPr/>
            <p:nvPr/>
          </p:nvSpPr>
          <p:spPr>
            <a:xfrm>
              <a:off x="14308930" y="1952160"/>
              <a:ext cx="2676525" cy="5409565"/>
            </a:xfrm>
            <a:custGeom>
              <a:avLst/>
              <a:gdLst/>
              <a:ahLst/>
              <a:cxnLst/>
              <a:rect l="l" t="t" r="r" b="b"/>
              <a:pathLst>
                <a:path w="2676525" h="5409565">
                  <a:moveTo>
                    <a:pt x="2279930" y="5409530"/>
                  </a:moveTo>
                  <a:lnTo>
                    <a:pt x="396336" y="5409530"/>
                  </a:lnTo>
                  <a:lnTo>
                    <a:pt x="350148" y="5406861"/>
                  </a:lnTo>
                  <a:lnTo>
                    <a:pt x="305516" y="5399054"/>
                  </a:lnTo>
                  <a:lnTo>
                    <a:pt x="262739" y="5386405"/>
                  </a:lnTo>
                  <a:lnTo>
                    <a:pt x="222115" y="5369215"/>
                  </a:lnTo>
                  <a:lnTo>
                    <a:pt x="183943" y="5347782"/>
                  </a:lnTo>
                  <a:lnTo>
                    <a:pt x="148522" y="5322404"/>
                  </a:lnTo>
                  <a:lnTo>
                    <a:pt x="116150" y="5293380"/>
                  </a:lnTo>
                  <a:lnTo>
                    <a:pt x="87126" y="5261008"/>
                  </a:lnTo>
                  <a:lnTo>
                    <a:pt x="61748" y="5225587"/>
                  </a:lnTo>
                  <a:lnTo>
                    <a:pt x="40315" y="5187415"/>
                  </a:lnTo>
                  <a:lnTo>
                    <a:pt x="23125" y="5146792"/>
                  </a:lnTo>
                  <a:lnTo>
                    <a:pt x="10476" y="5104015"/>
                  </a:lnTo>
                  <a:lnTo>
                    <a:pt x="2668" y="5059383"/>
                  </a:lnTo>
                  <a:lnTo>
                    <a:pt x="76" y="5014519"/>
                  </a:lnTo>
                  <a:lnTo>
                    <a:pt x="0" y="396336"/>
                  </a:lnTo>
                  <a:lnTo>
                    <a:pt x="497" y="376267"/>
                  </a:lnTo>
                  <a:lnTo>
                    <a:pt x="4507" y="335941"/>
                  </a:lnTo>
                  <a:lnTo>
                    <a:pt x="12096" y="297583"/>
                  </a:lnTo>
                  <a:lnTo>
                    <a:pt x="27505" y="251189"/>
                  </a:lnTo>
                  <a:lnTo>
                    <a:pt x="43971" y="215856"/>
                  </a:lnTo>
                  <a:lnTo>
                    <a:pt x="63315" y="182924"/>
                  </a:lnTo>
                  <a:lnTo>
                    <a:pt x="87941" y="147383"/>
                  </a:lnTo>
                  <a:lnTo>
                    <a:pt x="116648" y="115322"/>
                  </a:lnTo>
                  <a:lnTo>
                    <a:pt x="123607" y="109149"/>
                  </a:lnTo>
                  <a:lnTo>
                    <a:pt x="137524" y="96308"/>
                  </a:lnTo>
                  <a:lnTo>
                    <a:pt x="187474" y="59384"/>
                  </a:lnTo>
                  <a:lnTo>
                    <a:pt x="234854" y="34358"/>
                  </a:lnTo>
                  <a:lnTo>
                    <a:pt x="285924" y="15694"/>
                  </a:lnTo>
                  <a:lnTo>
                    <a:pt x="339985" y="4029"/>
                  </a:lnTo>
                  <a:lnTo>
                    <a:pt x="396336" y="0"/>
                  </a:lnTo>
                  <a:lnTo>
                    <a:pt x="2281255" y="0"/>
                  </a:lnTo>
                  <a:lnTo>
                    <a:pt x="2337479" y="3902"/>
                  </a:lnTo>
                  <a:lnTo>
                    <a:pt x="2391285" y="15312"/>
                  </a:lnTo>
                  <a:lnTo>
                    <a:pt x="2422128" y="26510"/>
                  </a:lnTo>
                  <a:lnTo>
                    <a:pt x="396336" y="26510"/>
                  </a:lnTo>
                  <a:lnTo>
                    <a:pt x="349975" y="29394"/>
                  </a:lnTo>
                  <a:lnTo>
                    <a:pt x="305324" y="37817"/>
                  </a:lnTo>
                  <a:lnTo>
                    <a:pt x="262734" y="51434"/>
                  </a:lnTo>
                  <a:lnTo>
                    <a:pt x="222552" y="69903"/>
                  </a:lnTo>
                  <a:lnTo>
                    <a:pt x="185097" y="92878"/>
                  </a:lnTo>
                  <a:lnTo>
                    <a:pt x="150767" y="120016"/>
                  </a:lnTo>
                  <a:lnTo>
                    <a:pt x="119886" y="150973"/>
                  </a:lnTo>
                  <a:lnTo>
                    <a:pt x="92802" y="185406"/>
                  </a:lnTo>
                  <a:lnTo>
                    <a:pt x="69864" y="222970"/>
                  </a:lnTo>
                  <a:lnTo>
                    <a:pt x="51418" y="263322"/>
                  </a:lnTo>
                  <a:lnTo>
                    <a:pt x="37812" y="306117"/>
                  </a:lnTo>
                  <a:lnTo>
                    <a:pt x="29393" y="351011"/>
                  </a:lnTo>
                  <a:lnTo>
                    <a:pt x="26592" y="396336"/>
                  </a:lnTo>
                  <a:lnTo>
                    <a:pt x="26510" y="5014519"/>
                  </a:lnTo>
                  <a:lnTo>
                    <a:pt x="29393" y="5060887"/>
                  </a:lnTo>
                  <a:lnTo>
                    <a:pt x="37812" y="5105542"/>
                  </a:lnTo>
                  <a:lnTo>
                    <a:pt x="51418" y="5148137"/>
                  </a:lnTo>
                  <a:lnTo>
                    <a:pt x="69864" y="5188325"/>
                  </a:lnTo>
                  <a:lnTo>
                    <a:pt x="92802" y="5225758"/>
                  </a:lnTo>
                  <a:lnTo>
                    <a:pt x="119886" y="5260089"/>
                  </a:lnTo>
                  <a:lnTo>
                    <a:pt x="150767" y="5290970"/>
                  </a:lnTo>
                  <a:lnTo>
                    <a:pt x="185097" y="5318053"/>
                  </a:lnTo>
                  <a:lnTo>
                    <a:pt x="222531" y="5340991"/>
                  </a:lnTo>
                  <a:lnTo>
                    <a:pt x="262719" y="5359437"/>
                  </a:lnTo>
                  <a:lnTo>
                    <a:pt x="305314" y="5373043"/>
                  </a:lnTo>
                  <a:lnTo>
                    <a:pt x="349969" y="5381461"/>
                  </a:lnTo>
                  <a:lnTo>
                    <a:pt x="396336" y="5384345"/>
                  </a:lnTo>
                  <a:lnTo>
                    <a:pt x="2418397" y="5384345"/>
                  </a:lnTo>
                  <a:lnTo>
                    <a:pt x="2413528" y="5386405"/>
                  </a:lnTo>
                  <a:lnTo>
                    <a:pt x="2370751" y="5399054"/>
                  </a:lnTo>
                  <a:lnTo>
                    <a:pt x="2326119" y="5406861"/>
                  </a:lnTo>
                  <a:lnTo>
                    <a:pt x="2279930" y="5409530"/>
                  </a:lnTo>
                  <a:close/>
                </a:path>
                <a:path w="2676525" h="5409565">
                  <a:moveTo>
                    <a:pt x="2418397" y="5384345"/>
                  </a:moveTo>
                  <a:lnTo>
                    <a:pt x="2279930" y="5384345"/>
                  </a:lnTo>
                  <a:lnTo>
                    <a:pt x="2326297" y="5381461"/>
                  </a:lnTo>
                  <a:lnTo>
                    <a:pt x="2370952" y="5373043"/>
                  </a:lnTo>
                  <a:lnTo>
                    <a:pt x="2413548" y="5359437"/>
                  </a:lnTo>
                  <a:lnTo>
                    <a:pt x="2453736" y="5340991"/>
                  </a:lnTo>
                  <a:lnTo>
                    <a:pt x="2491169" y="5318053"/>
                  </a:lnTo>
                  <a:lnTo>
                    <a:pt x="2525499" y="5290970"/>
                  </a:lnTo>
                  <a:lnTo>
                    <a:pt x="2556380" y="5260089"/>
                  </a:lnTo>
                  <a:lnTo>
                    <a:pt x="2583464" y="5225758"/>
                  </a:lnTo>
                  <a:lnTo>
                    <a:pt x="2606402" y="5188325"/>
                  </a:lnTo>
                  <a:lnTo>
                    <a:pt x="2624848" y="5148137"/>
                  </a:lnTo>
                  <a:lnTo>
                    <a:pt x="2638454" y="5105542"/>
                  </a:lnTo>
                  <a:lnTo>
                    <a:pt x="2646873" y="5060887"/>
                  </a:lnTo>
                  <a:lnTo>
                    <a:pt x="2649756" y="5014519"/>
                  </a:lnTo>
                  <a:lnTo>
                    <a:pt x="2649756" y="396336"/>
                  </a:lnTo>
                  <a:lnTo>
                    <a:pt x="2646873" y="349969"/>
                  </a:lnTo>
                  <a:lnTo>
                    <a:pt x="2638454" y="305314"/>
                  </a:lnTo>
                  <a:lnTo>
                    <a:pt x="2624848" y="262718"/>
                  </a:lnTo>
                  <a:lnTo>
                    <a:pt x="2606402" y="222530"/>
                  </a:lnTo>
                  <a:lnTo>
                    <a:pt x="2583464" y="185097"/>
                  </a:lnTo>
                  <a:lnTo>
                    <a:pt x="2556380" y="150767"/>
                  </a:lnTo>
                  <a:lnTo>
                    <a:pt x="2525499" y="119886"/>
                  </a:lnTo>
                  <a:lnTo>
                    <a:pt x="2491169" y="92802"/>
                  </a:lnTo>
                  <a:lnTo>
                    <a:pt x="2453715" y="69864"/>
                  </a:lnTo>
                  <a:lnTo>
                    <a:pt x="2413532" y="51418"/>
                  </a:lnTo>
                  <a:lnTo>
                    <a:pt x="2370942" y="37812"/>
                  </a:lnTo>
                  <a:lnTo>
                    <a:pt x="2326291" y="29394"/>
                  </a:lnTo>
                  <a:lnTo>
                    <a:pt x="2279930" y="26510"/>
                  </a:lnTo>
                  <a:lnTo>
                    <a:pt x="2422128" y="26510"/>
                  </a:lnTo>
                  <a:lnTo>
                    <a:pt x="2489609" y="58875"/>
                  </a:lnTo>
                  <a:lnTo>
                    <a:pt x="2533107" y="90136"/>
                  </a:lnTo>
                  <a:lnTo>
                    <a:pt x="2570658" y="126071"/>
                  </a:lnTo>
                  <a:lnTo>
                    <a:pt x="2598059" y="159064"/>
                  </a:lnTo>
                  <a:lnTo>
                    <a:pt x="2619269" y="190877"/>
                  </a:lnTo>
                  <a:lnTo>
                    <a:pt x="2643750" y="237168"/>
                  </a:lnTo>
                  <a:lnTo>
                    <a:pt x="2659034" y="278363"/>
                  </a:lnTo>
                  <a:lnTo>
                    <a:pt x="2668313" y="316804"/>
                  </a:lnTo>
                  <a:lnTo>
                    <a:pt x="2674278" y="355576"/>
                  </a:lnTo>
                  <a:lnTo>
                    <a:pt x="2676267" y="396336"/>
                  </a:lnTo>
                  <a:lnTo>
                    <a:pt x="2676190" y="5014519"/>
                  </a:lnTo>
                  <a:lnTo>
                    <a:pt x="2673598" y="5059383"/>
                  </a:lnTo>
                  <a:lnTo>
                    <a:pt x="2665790" y="5104015"/>
                  </a:lnTo>
                  <a:lnTo>
                    <a:pt x="2653142" y="5146792"/>
                  </a:lnTo>
                  <a:lnTo>
                    <a:pt x="2635952" y="5187415"/>
                  </a:lnTo>
                  <a:lnTo>
                    <a:pt x="2614518" y="5225587"/>
                  </a:lnTo>
                  <a:lnTo>
                    <a:pt x="2589140" y="5261008"/>
                  </a:lnTo>
                  <a:lnTo>
                    <a:pt x="2560116" y="5293380"/>
                  </a:lnTo>
                  <a:lnTo>
                    <a:pt x="2527744" y="5322404"/>
                  </a:lnTo>
                  <a:lnTo>
                    <a:pt x="2492323" y="5347782"/>
                  </a:lnTo>
                  <a:lnTo>
                    <a:pt x="2454151" y="5369215"/>
                  </a:lnTo>
                  <a:lnTo>
                    <a:pt x="2418397" y="5384345"/>
                  </a:lnTo>
                  <a:close/>
                </a:path>
              </a:pathLst>
            </a:custGeom>
            <a:solidFill>
              <a:srgbClr val="E8E8E8"/>
            </a:solidFill>
          </p:spPr>
          <p:txBody>
            <a:bodyPr wrap="square" lIns="0" tIns="0" rIns="0" bIns="0" rtlCol="0"/>
            <a:lstStyle/>
            <a:p>
              <a:endParaRPr dirty="0"/>
            </a:p>
          </p:txBody>
        </p:sp>
      </p:grpSp>
      <p:sp>
        <p:nvSpPr>
          <p:cNvPr id="17" name="object 17"/>
          <p:cNvSpPr txBox="1">
            <a:spLocks noGrp="1"/>
          </p:cNvSpPr>
          <p:nvPr>
            <p:ph type="title"/>
          </p:nvPr>
        </p:nvSpPr>
        <p:spPr>
          <a:xfrm>
            <a:off x="1794761" y="892780"/>
            <a:ext cx="6113780" cy="2498120"/>
          </a:xfrm>
          <a:prstGeom prst="rect">
            <a:avLst/>
          </a:prstGeom>
        </p:spPr>
        <p:txBody>
          <a:bodyPr vert="horz" wrap="square" lIns="0" tIns="111760" rIns="0" bIns="0" rtlCol="0">
            <a:spAutoFit/>
          </a:bodyPr>
          <a:lstStyle/>
          <a:p>
            <a:pPr marL="12700" marR="5080">
              <a:lnSpc>
                <a:spcPts val="6150"/>
              </a:lnSpc>
              <a:spcBef>
                <a:spcPts val="880"/>
              </a:spcBef>
            </a:pPr>
            <a:r>
              <a:rPr lang="en-GB" sz="5700" dirty="0">
                <a:latin typeface="Arial Narrow"/>
                <a:cs typeface="Arial Narrow"/>
              </a:rPr>
              <a:t>PROBLEM STATEMENT</a:t>
            </a:r>
            <a:br>
              <a:rPr lang="en-GB" sz="6000" b="1" spc="368" dirty="0">
                <a:latin typeface="Oswald Bold"/>
              </a:rPr>
            </a:br>
            <a:endParaRPr lang="en-GB" sz="5700" dirty="0">
              <a:latin typeface="Arial Narrow"/>
              <a:cs typeface="Arial Narrow"/>
            </a:endParaRPr>
          </a:p>
        </p:txBody>
      </p:sp>
      <p:sp>
        <p:nvSpPr>
          <p:cNvPr id="20" name="TextBox 19">
            <a:extLst>
              <a:ext uri="{FF2B5EF4-FFF2-40B4-BE49-F238E27FC236}">
                <a16:creationId xmlns:a16="http://schemas.microsoft.com/office/drawing/2014/main" id="{7078526D-CD5F-7F16-F89B-A1A06B1AEEDF}"/>
              </a:ext>
            </a:extLst>
          </p:cNvPr>
          <p:cNvSpPr txBox="1"/>
          <p:nvPr/>
        </p:nvSpPr>
        <p:spPr>
          <a:xfrm>
            <a:off x="1066800" y="3095601"/>
            <a:ext cx="10188442" cy="6070893"/>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2800" dirty="0">
                <a:solidFill>
                  <a:schemeClr val="bg1"/>
                </a:solidFill>
                <a:latin typeface="Nunito" pitchFamily="2" charset="0"/>
              </a:rPr>
              <a:t>Potato blight caused by a harmful fungus, is a major threat to global potato production, making them unsellable. Farmers sometimes use strong chemicals to fight it, which harms the environment. This can lead to fewer potatoes in stores. Current methods to deal with this disease are expensive, slow, and not always right.</a:t>
            </a:r>
          </a:p>
          <a:p>
            <a:pPr marL="571500" indent="-571500">
              <a:lnSpc>
                <a:spcPct val="150000"/>
              </a:lnSpc>
              <a:buFont typeface="Arial" panose="020B0604020202020204" pitchFamily="34" charset="0"/>
              <a:buChar char="•"/>
            </a:pPr>
            <a:endParaRPr lang="en-US" sz="2800" dirty="0">
              <a:solidFill>
                <a:schemeClr val="bg1"/>
              </a:solidFill>
              <a:latin typeface="Nunito" pitchFamily="2" charset="0"/>
            </a:endParaRPr>
          </a:p>
          <a:p>
            <a:r>
              <a:rPr lang="en-US" sz="2800" b="1" dirty="0">
                <a:solidFill>
                  <a:schemeClr val="bg1"/>
                </a:solidFill>
                <a:latin typeface="Nunito" pitchFamily="2" charset="0"/>
                <a:cs typeface="Arial" panose="020B0604020202020204" pitchFamily="34" charset="0"/>
              </a:rPr>
              <a:t>So, what is the solution to address these shortcomings? </a:t>
            </a:r>
          </a:p>
          <a:p>
            <a:r>
              <a:rPr lang="en-US" sz="2800" b="1" i="1" dirty="0">
                <a:solidFill>
                  <a:schemeClr val="bg1"/>
                </a:solidFill>
                <a:latin typeface="Nunito" pitchFamily="2" charset="0"/>
              </a:rPr>
              <a:t>Dr. Potato </a:t>
            </a:r>
            <a:r>
              <a:rPr lang="en-US" sz="2800" dirty="0">
                <a:solidFill>
                  <a:schemeClr val="bg1"/>
                </a:solidFill>
                <a:latin typeface="Nunito" pitchFamily="2" charset="0"/>
              </a:rPr>
              <a:t>Automated Potato Detection Application</a:t>
            </a:r>
          </a:p>
          <a:p>
            <a:pPr marL="571500" indent="-571500">
              <a:lnSpc>
                <a:spcPct val="150000"/>
              </a:lnSpc>
              <a:buFont typeface="Arial" panose="020B0604020202020204" pitchFamily="34" charset="0"/>
              <a:buChar char="•"/>
            </a:pPr>
            <a:endParaRPr lang="en-US" sz="2800" dirty="0">
              <a:solidFill>
                <a:schemeClr val="bg1"/>
              </a:solidFill>
              <a:latin typeface="Nunito" pitchFamily="2" charset="0"/>
            </a:endParaRPr>
          </a:p>
        </p:txBody>
      </p:sp>
      <p:pic>
        <p:nvPicPr>
          <p:cNvPr id="5124" name="Picture 4" descr="Potato Blight Diseases - Learn How To Identify Potato Blight | Gardening  Know How">
            <a:extLst>
              <a:ext uri="{FF2B5EF4-FFF2-40B4-BE49-F238E27FC236}">
                <a16:creationId xmlns:a16="http://schemas.microsoft.com/office/drawing/2014/main" id="{5F90AD1F-48C7-6836-2CE8-E65A687EC4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45" r="39511"/>
          <a:stretch/>
        </p:blipFill>
        <p:spPr bwMode="auto">
          <a:xfrm>
            <a:off x="16101093" y="2084849"/>
            <a:ext cx="2017591" cy="4301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858376" y="2200276"/>
            <a:ext cx="1114424" cy="276224"/>
          </a:xfrm>
          <a:prstGeom prst="rect">
            <a:avLst/>
          </a:prstGeom>
        </p:spPr>
      </p:pic>
      <p:grpSp>
        <p:nvGrpSpPr>
          <p:cNvPr id="3" name="object 3"/>
          <p:cNvGrpSpPr/>
          <p:nvPr/>
        </p:nvGrpSpPr>
        <p:grpSpPr>
          <a:xfrm>
            <a:off x="0" y="0"/>
            <a:ext cx="5139690" cy="5340985"/>
            <a:chOff x="0" y="0"/>
            <a:chExt cx="5139690" cy="5340985"/>
          </a:xfrm>
        </p:grpSpPr>
        <p:pic>
          <p:nvPicPr>
            <p:cNvPr id="4" name="object 4"/>
            <p:cNvPicPr/>
            <p:nvPr/>
          </p:nvPicPr>
          <p:blipFill>
            <a:blip r:embed="rId3" cstate="print"/>
            <a:stretch>
              <a:fillRect/>
            </a:stretch>
          </p:blipFill>
          <p:spPr>
            <a:xfrm>
              <a:off x="634227" y="0"/>
              <a:ext cx="4505324" cy="4504812"/>
            </a:xfrm>
            <a:prstGeom prst="rect">
              <a:avLst/>
            </a:prstGeom>
          </p:spPr>
        </p:pic>
        <p:pic>
          <p:nvPicPr>
            <p:cNvPr id="5" name="object 5"/>
            <p:cNvPicPr/>
            <p:nvPr/>
          </p:nvPicPr>
          <p:blipFill>
            <a:blip r:embed="rId4" cstate="print"/>
            <a:stretch>
              <a:fillRect/>
            </a:stretch>
          </p:blipFill>
          <p:spPr>
            <a:xfrm>
              <a:off x="0" y="101740"/>
              <a:ext cx="4505324" cy="5238749"/>
            </a:xfrm>
            <a:prstGeom prst="rect">
              <a:avLst/>
            </a:prstGeom>
          </p:spPr>
        </p:pic>
      </p:grpSp>
      <p:sp>
        <p:nvSpPr>
          <p:cNvPr id="10" name="object 10"/>
          <p:cNvSpPr txBox="1">
            <a:spLocks noGrp="1"/>
          </p:cNvSpPr>
          <p:nvPr>
            <p:ph type="title"/>
          </p:nvPr>
        </p:nvSpPr>
        <p:spPr>
          <a:xfrm>
            <a:off x="9804503" y="1222209"/>
            <a:ext cx="5768975" cy="907941"/>
          </a:xfrm>
          <a:prstGeom prst="rect">
            <a:avLst/>
          </a:prstGeom>
        </p:spPr>
        <p:txBody>
          <a:bodyPr vert="horz" wrap="square" lIns="0" tIns="111760" rIns="0" bIns="0" rtlCol="0">
            <a:spAutoFit/>
          </a:bodyPr>
          <a:lstStyle/>
          <a:p>
            <a:pPr marL="12700" marR="5080">
              <a:lnSpc>
                <a:spcPts val="6150"/>
              </a:lnSpc>
              <a:spcBef>
                <a:spcPts val="880"/>
              </a:spcBef>
            </a:pPr>
            <a:r>
              <a:rPr lang="en-GB" sz="5700" spc="-200" dirty="0">
                <a:latin typeface="Arialnarrow"/>
              </a:rPr>
              <a:t>AIM</a:t>
            </a:r>
            <a:endParaRPr sz="5700" dirty="0">
              <a:latin typeface="Arialnarrow"/>
            </a:endParaRPr>
          </a:p>
        </p:txBody>
      </p:sp>
      <p:sp>
        <p:nvSpPr>
          <p:cNvPr id="13" name="TextBox 12">
            <a:extLst>
              <a:ext uri="{FF2B5EF4-FFF2-40B4-BE49-F238E27FC236}">
                <a16:creationId xmlns:a16="http://schemas.microsoft.com/office/drawing/2014/main" id="{749E8797-06F8-7A27-BE50-E1703C95666C}"/>
              </a:ext>
            </a:extLst>
          </p:cNvPr>
          <p:cNvSpPr txBox="1"/>
          <p:nvPr/>
        </p:nvSpPr>
        <p:spPr>
          <a:xfrm>
            <a:off x="8801240" y="2777405"/>
            <a:ext cx="8694421" cy="7148111"/>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2800" dirty="0">
                <a:solidFill>
                  <a:schemeClr val="bg1"/>
                </a:solidFill>
                <a:latin typeface="Nunito" pitchFamily="2" charset="0"/>
              </a:rPr>
              <a:t>Quickly and accurately identify early &amp; late blight in potato crops using image processing technology.</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Enable early detection of disease symptoms.</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Minimize crop damage.</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Identify weaknesses in existing disease </a:t>
            </a:r>
          </a:p>
          <a:p>
            <a:pPr>
              <a:lnSpc>
                <a:spcPct val="150000"/>
              </a:lnSpc>
            </a:pPr>
            <a:r>
              <a:rPr lang="en-US" sz="2800" dirty="0">
                <a:solidFill>
                  <a:schemeClr val="bg1"/>
                </a:solidFill>
                <a:latin typeface="Nunito" pitchFamily="2" charset="0"/>
              </a:rPr>
              <a:t>     detection systems.</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Ensure fast access for efficient disease </a:t>
            </a:r>
          </a:p>
          <a:p>
            <a:pPr>
              <a:lnSpc>
                <a:spcPct val="150000"/>
              </a:lnSpc>
            </a:pPr>
            <a:r>
              <a:rPr lang="en-US" sz="2800" dirty="0">
                <a:solidFill>
                  <a:schemeClr val="bg1"/>
                </a:solidFill>
                <a:latin typeface="Nunito" pitchFamily="2" charset="0"/>
              </a:rPr>
              <a:t>     management.</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Implement timely control measures and </a:t>
            </a:r>
          </a:p>
          <a:p>
            <a:pPr>
              <a:lnSpc>
                <a:spcPct val="150000"/>
              </a:lnSpc>
            </a:pPr>
            <a:r>
              <a:rPr lang="en-US" sz="2800" dirty="0">
                <a:solidFill>
                  <a:schemeClr val="bg1"/>
                </a:solidFill>
                <a:latin typeface="Nunito" pitchFamily="2" charset="0"/>
              </a:rPr>
              <a:t>     minimize crop damage</a:t>
            </a:r>
          </a:p>
        </p:txBody>
      </p:sp>
      <p:pic>
        <p:nvPicPr>
          <p:cNvPr id="7170" name="Picture 2" descr="Late blight (A-B) and early blight (C-D) disease symptom on potato (A,... |  Download Scientific Diagram">
            <a:extLst>
              <a:ext uri="{FF2B5EF4-FFF2-40B4-BE49-F238E27FC236}">
                <a16:creationId xmlns:a16="http://schemas.microsoft.com/office/drawing/2014/main" id="{115EF620-3A74-F606-41A6-4B8A1E5FDF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11780">
            <a:off x="1643946" y="2852534"/>
            <a:ext cx="6356983" cy="63569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379DC38-DD02-BCBB-23D7-BF36841CD7A2}"/>
              </a:ext>
            </a:extLst>
          </p:cNvPr>
          <p:cNvPicPr>
            <a:picLocks noChangeAspect="1"/>
          </p:cNvPicPr>
          <p:nvPr/>
        </p:nvPicPr>
        <p:blipFill rotWithShape="1">
          <a:blip r:embed="rId2">
            <a:extLst>
              <a:ext uri="{28A0092B-C50C-407E-A947-70E740481C1C}">
                <a14:useLocalDpi xmlns:a14="http://schemas.microsoft.com/office/drawing/2010/main" val="0"/>
              </a:ext>
            </a:extLst>
          </a:blip>
          <a:srcRect b="5771"/>
          <a:stretch/>
        </p:blipFill>
        <p:spPr>
          <a:xfrm>
            <a:off x="12824859" y="2508712"/>
            <a:ext cx="2680357" cy="57727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object 2"/>
          <p:cNvGrpSpPr/>
          <p:nvPr/>
        </p:nvGrpSpPr>
        <p:grpSpPr>
          <a:xfrm>
            <a:off x="14876642" y="5561206"/>
            <a:ext cx="3150870" cy="3721735"/>
            <a:chOff x="13876146" y="5354557"/>
            <a:chExt cx="3150870" cy="3721735"/>
          </a:xfrm>
        </p:grpSpPr>
        <p:pic>
          <p:nvPicPr>
            <p:cNvPr id="3" name="object 3"/>
            <p:cNvPicPr/>
            <p:nvPr/>
          </p:nvPicPr>
          <p:blipFill>
            <a:blip r:embed="rId3" cstate="print"/>
            <a:stretch>
              <a:fillRect/>
            </a:stretch>
          </p:blipFill>
          <p:spPr>
            <a:xfrm>
              <a:off x="14264565" y="5354557"/>
              <a:ext cx="2762249" cy="3209924"/>
            </a:xfrm>
            <a:prstGeom prst="rect">
              <a:avLst/>
            </a:prstGeom>
          </p:spPr>
        </p:pic>
        <p:pic>
          <p:nvPicPr>
            <p:cNvPr id="4" name="object 4"/>
            <p:cNvPicPr/>
            <p:nvPr/>
          </p:nvPicPr>
          <p:blipFill>
            <a:blip r:embed="rId4" cstate="print"/>
            <a:stretch>
              <a:fillRect/>
            </a:stretch>
          </p:blipFill>
          <p:spPr>
            <a:xfrm>
              <a:off x="13876146" y="5866349"/>
              <a:ext cx="2762249" cy="3209924"/>
            </a:xfrm>
            <a:prstGeom prst="rect">
              <a:avLst/>
            </a:prstGeom>
          </p:spPr>
        </p:pic>
      </p:grpSp>
      <p:grpSp>
        <p:nvGrpSpPr>
          <p:cNvPr id="6" name="object 6"/>
          <p:cNvGrpSpPr/>
          <p:nvPr/>
        </p:nvGrpSpPr>
        <p:grpSpPr>
          <a:xfrm>
            <a:off x="12695252" y="1540232"/>
            <a:ext cx="4750894" cy="6851808"/>
            <a:chOff x="9650412" y="1209431"/>
            <a:chExt cx="5800992" cy="7866738"/>
          </a:xfrm>
        </p:grpSpPr>
        <p:sp>
          <p:nvSpPr>
            <p:cNvPr id="7" name="object 7"/>
            <p:cNvSpPr/>
            <p:nvPr/>
          </p:nvSpPr>
          <p:spPr>
            <a:xfrm>
              <a:off x="12036854" y="1243219"/>
              <a:ext cx="3343910" cy="6827520"/>
            </a:xfrm>
            <a:custGeom>
              <a:avLst/>
              <a:gdLst/>
              <a:ahLst/>
              <a:cxnLst/>
              <a:rect l="l" t="t" r="r" b="b"/>
              <a:pathLst>
                <a:path w="3343909" h="6827520">
                  <a:moveTo>
                    <a:pt x="2872020" y="6826962"/>
                  </a:moveTo>
                  <a:lnTo>
                    <a:pt x="471348" y="6826962"/>
                  </a:lnTo>
                  <a:lnTo>
                    <a:pt x="423179" y="6824527"/>
                  </a:lnTo>
                  <a:lnTo>
                    <a:pt x="376397" y="6817380"/>
                  </a:lnTo>
                  <a:lnTo>
                    <a:pt x="331238" y="6805758"/>
                  </a:lnTo>
                  <a:lnTo>
                    <a:pt x="287940" y="6789900"/>
                  </a:lnTo>
                  <a:lnTo>
                    <a:pt x="246741" y="6770043"/>
                  </a:lnTo>
                  <a:lnTo>
                    <a:pt x="207877" y="6746424"/>
                  </a:lnTo>
                  <a:lnTo>
                    <a:pt x="171588" y="6719281"/>
                  </a:lnTo>
                  <a:lnTo>
                    <a:pt x="138110" y="6688852"/>
                  </a:lnTo>
                  <a:lnTo>
                    <a:pt x="107680" y="6655374"/>
                  </a:lnTo>
                  <a:lnTo>
                    <a:pt x="80537" y="6619084"/>
                  </a:lnTo>
                  <a:lnTo>
                    <a:pt x="56918" y="6580221"/>
                  </a:lnTo>
                  <a:lnTo>
                    <a:pt x="37061" y="6539021"/>
                  </a:lnTo>
                  <a:lnTo>
                    <a:pt x="21203" y="6495723"/>
                  </a:lnTo>
                  <a:lnTo>
                    <a:pt x="9582" y="6450564"/>
                  </a:lnTo>
                  <a:lnTo>
                    <a:pt x="2435" y="6403781"/>
                  </a:lnTo>
                  <a:lnTo>
                    <a:pt x="0" y="6355613"/>
                  </a:lnTo>
                  <a:lnTo>
                    <a:pt x="0" y="471349"/>
                  </a:lnTo>
                  <a:lnTo>
                    <a:pt x="2435" y="423181"/>
                  </a:lnTo>
                  <a:lnTo>
                    <a:pt x="9582" y="376398"/>
                  </a:lnTo>
                  <a:lnTo>
                    <a:pt x="21203" y="331239"/>
                  </a:lnTo>
                  <a:lnTo>
                    <a:pt x="37061" y="287941"/>
                  </a:lnTo>
                  <a:lnTo>
                    <a:pt x="56918" y="246741"/>
                  </a:lnTo>
                  <a:lnTo>
                    <a:pt x="80537" y="207878"/>
                  </a:lnTo>
                  <a:lnTo>
                    <a:pt x="107680" y="171588"/>
                  </a:lnTo>
                  <a:lnTo>
                    <a:pt x="138110" y="138110"/>
                  </a:lnTo>
                  <a:lnTo>
                    <a:pt x="171588" y="107680"/>
                  </a:lnTo>
                  <a:lnTo>
                    <a:pt x="207877" y="80538"/>
                  </a:lnTo>
                  <a:lnTo>
                    <a:pt x="246741" y="56919"/>
                  </a:lnTo>
                  <a:lnTo>
                    <a:pt x="287940" y="37061"/>
                  </a:lnTo>
                  <a:lnTo>
                    <a:pt x="331238" y="21203"/>
                  </a:lnTo>
                  <a:lnTo>
                    <a:pt x="376397" y="9582"/>
                  </a:lnTo>
                  <a:lnTo>
                    <a:pt x="423179" y="2435"/>
                  </a:lnTo>
                  <a:lnTo>
                    <a:pt x="471348" y="0"/>
                  </a:lnTo>
                  <a:lnTo>
                    <a:pt x="2872020" y="0"/>
                  </a:lnTo>
                  <a:lnTo>
                    <a:pt x="2920188" y="2435"/>
                  </a:lnTo>
                  <a:lnTo>
                    <a:pt x="2966971" y="9582"/>
                  </a:lnTo>
                  <a:lnTo>
                    <a:pt x="3012130" y="21203"/>
                  </a:lnTo>
                  <a:lnTo>
                    <a:pt x="3055429" y="37061"/>
                  </a:lnTo>
                  <a:lnTo>
                    <a:pt x="3096628" y="56919"/>
                  </a:lnTo>
                  <a:lnTo>
                    <a:pt x="3135492" y="80538"/>
                  </a:lnTo>
                  <a:lnTo>
                    <a:pt x="3171781" y="107680"/>
                  </a:lnTo>
                  <a:lnTo>
                    <a:pt x="3205260" y="138110"/>
                  </a:lnTo>
                  <a:lnTo>
                    <a:pt x="3235689" y="171588"/>
                  </a:lnTo>
                  <a:lnTo>
                    <a:pt x="3237501" y="174010"/>
                  </a:lnTo>
                  <a:lnTo>
                    <a:pt x="454454" y="174010"/>
                  </a:lnTo>
                  <a:lnTo>
                    <a:pt x="409291" y="177664"/>
                  </a:lnTo>
                  <a:lnTo>
                    <a:pt x="366428" y="188242"/>
                  </a:lnTo>
                  <a:lnTo>
                    <a:pt x="326445" y="205165"/>
                  </a:lnTo>
                  <a:lnTo>
                    <a:pt x="289918" y="227856"/>
                  </a:lnTo>
                  <a:lnTo>
                    <a:pt x="257425" y="255736"/>
                  </a:lnTo>
                  <a:lnTo>
                    <a:pt x="229545" y="288229"/>
                  </a:lnTo>
                  <a:lnTo>
                    <a:pt x="206854" y="324756"/>
                  </a:lnTo>
                  <a:lnTo>
                    <a:pt x="189931" y="364739"/>
                  </a:lnTo>
                  <a:lnTo>
                    <a:pt x="179354" y="407602"/>
                  </a:lnTo>
                  <a:lnTo>
                    <a:pt x="175699" y="452765"/>
                  </a:lnTo>
                  <a:lnTo>
                    <a:pt x="175699" y="6382644"/>
                  </a:lnTo>
                  <a:lnTo>
                    <a:pt x="179354" y="6427807"/>
                  </a:lnTo>
                  <a:lnTo>
                    <a:pt x="189931" y="6470669"/>
                  </a:lnTo>
                  <a:lnTo>
                    <a:pt x="206854" y="6510653"/>
                  </a:lnTo>
                  <a:lnTo>
                    <a:pt x="229545" y="6547180"/>
                  </a:lnTo>
                  <a:lnTo>
                    <a:pt x="257425" y="6579672"/>
                  </a:lnTo>
                  <a:lnTo>
                    <a:pt x="289918" y="6607553"/>
                  </a:lnTo>
                  <a:lnTo>
                    <a:pt x="326445" y="6630244"/>
                  </a:lnTo>
                  <a:lnTo>
                    <a:pt x="366428" y="6647167"/>
                  </a:lnTo>
                  <a:lnTo>
                    <a:pt x="409291" y="6657744"/>
                  </a:lnTo>
                  <a:lnTo>
                    <a:pt x="454454" y="6661398"/>
                  </a:lnTo>
                  <a:lnTo>
                    <a:pt x="3230213" y="6661398"/>
                  </a:lnTo>
                  <a:lnTo>
                    <a:pt x="3205260" y="6688852"/>
                  </a:lnTo>
                  <a:lnTo>
                    <a:pt x="3171781" y="6719281"/>
                  </a:lnTo>
                  <a:lnTo>
                    <a:pt x="3135492" y="6746424"/>
                  </a:lnTo>
                  <a:lnTo>
                    <a:pt x="3096628" y="6770043"/>
                  </a:lnTo>
                  <a:lnTo>
                    <a:pt x="3055429" y="6789900"/>
                  </a:lnTo>
                  <a:lnTo>
                    <a:pt x="3012130" y="6805758"/>
                  </a:lnTo>
                  <a:lnTo>
                    <a:pt x="2966971" y="6817380"/>
                  </a:lnTo>
                  <a:lnTo>
                    <a:pt x="2920188" y="6824527"/>
                  </a:lnTo>
                  <a:lnTo>
                    <a:pt x="2872020" y="6826962"/>
                  </a:lnTo>
                  <a:close/>
                </a:path>
                <a:path w="3343909" h="6827520">
                  <a:moveTo>
                    <a:pt x="2371951" y="407151"/>
                  </a:moveTo>
                  <a:lnTo>
                    <a:pt x="974797" y="407151"/>
                  </a:lnTo>
                  <a:lnTo>
                    <a:pt x="925371" y="399082"/>
                  </a:lnTo>
                  <a:lnTo>
                    <a:pt x="882271" y="376660"/>
                  </a:lnTo>
                  <a:lnTo>
                    <a:pt x="848171" y="342561"/>
                  </a:lnTo>
                  <a:lnTo>
                    <a:pt x="825749" y="299460"/>
                  </a:lnTo>
                  <a:lnTo>
                    <a:pt x="817680" y="250034"/>
                  </a:lnTo>
                  <a:lnTo>
                    <a:pt x="817680" y="174010"/>
                  </a:lnTo>
                  <a:lnTo>
                    <a:pt x="2529066" y="174010"/>
                  </a:lnTo>
                  <a:lnTo>
                    <a:pt x="2529066" y="216246"/>
                  </a:lnTo>
                  <a:lnTo>
                    <a:pt x="2072923" y="216246"/>
                  </a:lnTo>
                  <a:lnTo>
                    <a:pt x="2057058" y="219519"/>
                  </a:lnTo>
                  <a:lnTo>
                    <a:pt x="2043569" y="228494"/>
                  </a:lnTo>
                  <a:lnTo>
                    <a:pt x="2042683" y="229761"/>
                  </a:lnTo>
                  <a:lnTo>
                    <a:pt x="1449525" y="229761"/>
                  </a:lnTo>
                  <a:lnTo>
                    <a:pt x="1438623" y="231873"/>
                  </a:lnTo>
                  <a:lnTo>
                    <a:pt x="1429463" y="237786"/>
                  </a:lnTo>
                  <a:lnTo>
                    <a:pt x="1423154" y="246867"/>
                  </a:lnTo>
                  <a:lnTo>
                    <a:pt x="1420804" y="258481"/>
                  </a:lnTo>
                  <a:lnTo>
                    <a:pt x="1423154" y="270096"/>
                  </a:lnTo>
                  <a:lnTo>
                    <a:pt x="1429463" y="279177"/>
                  </a:lnTo>
                  <a:lnTo>
                    <a:pt x="1438623" y="285090"/>
                  </a:lnTo>
                  <a:lnTo>
                    <a:pt x="1449525" y="287202"/>
                  </a:lnTo>
                  <a:lnTo>
                    <a:pt x="2042087" y="287202"/>
                  </a:lnTo>
                  <a:lnTo>
                    <a:pt x="2042935" y="288469"/>
                  </a:lnTo>
                  <a:lnTo>
                    <a:pt x="2056345" y="297444"/>
                  </a:lnTo>
                  <a:lnTo>
                    <a:pt x="2072923" y="300717"/>
                  </a:lnTo>
                  <a:lnTo>
                    <a:pt x="2520344" y="300717"/>
                  </a:lnTo>
                  <a:lnTo>
                    <a:pt x="2498576" y="342561"/>
                  </a:lnTo>
                  <a:lnTo>
                    <a:pt x="2464477" y="376660"/>
                  </a:lnTo>
                  <a:lnTo>
                    <a:pt x="2421376" y="399082"/>
                  </a:lnTo>
                  <a:lnTo>
                    <a:pt x="2371951" y="407151"/>
                  </a:lnTo>
                  <a:close/>
                </a:path>
                <a:path w="3343909" h="6827520">
                  <a:moveTo>
                    <a:pt x="3230213" y="6661398"/>
                  </a:moveTo>
                  <a:lnTo>
                    <a:pt x="2892293" y="6661398"/>
                  </a:lnTo>
                  <a:lnTo>
                    <a:pt x="2937456" y="6657744"/>
                  </a:lnTo>
                  <a:lnTo>
                    <a:pt x="2980319" y="6647167"/>
                  </a:lnTo>
                  <a:lnTo>
                    <a:pt x="3020303" y="6630244"/>
                  </a:lnTo>
                  <a:lnTo>
                    <a:pt x="3056830" y="6607553"/>
                  </a:lnTo>
                  <a:lnTo>
                    <a:pt x="3089322" y="6579672"/>
                  </a:lnTo>
                  <a:lnTo>
                    <a:pt x="3117203" y="6547180"/>
                  </a:lnTo>
                  <a:lnTo>
                    <a:pt x="3139893" y="6510653"/>
                  </a:lnTo>
                  <a:lnTo>
                    <a:pt x="3156816" y="6470669"/>
                  </a:lnTo>
                  <a:lnTo>
                    <a:pt x="3167394" y="6427807"/>
                  </a:lnTo>
                  <a:lnTo>
                    <a:pt x="3171048" y="6382644"/>
                  </a:lnTo>
                  <a:lnTo>
                    <a:pt x="3169359" y="6382644"/>
                  </a:lnTo>
                  <a:lnTo>
                    <a:pt x="3169359" y="452765"/>
                  </a:lnTo>
                  <a:lnTo>
                    <a:pt x="3165705" y="407602"/>
                  </a:lnTo>
                  <a:lnTo>
                    <a:pt x="3155127" y="364739"/>
                  </a:lnTo>
                  <a:lnTo>
                    <a:pt x="3138204" y="324756"/>
                  </a:lnTo>
                  <a:lnTo>
                    <a:pt x="3115514" y="288229"/>
                  </a:lnTo>
                  <a:lnTo>
                    <a:pt x="3087633" y="255736"/>
                  </a:lnTo>
                  <a:lnTo>
                    <a:pt x="3055140" y="227856"/>
                  </a:lnTo>
                  <a:lnTo>
                    <a:pt x="3018613" y="205165"/>
                  </a:lnTo>
                  <a:lnTo>
                    <a:pt x="2978630" y="188242"/>
                  </a:lnTo>
                  <a:lnTo>
                    <a:pt x="2935767" y="177664"/>
                  </a:lnTo>
                  <a:lnTo>
                    <a:pt x="2890604" y="174010"/>
                  </a:lnTo>
                  <a:lnTo>
                    <a:pt x="3237501" y="174010"/>
                  </a:lnTo>
                  <a:lnTo>
                    <a:pt x="3262832" y="207878"/>
                  </a:lnTo>
                  <a:lnTo>
                    <a:pt x="3286451" y="246741"/>
                  </a:lnTo>
                  <a:lnTo>
                    <a:pt x="3306309" y="287941"/>
                  </a:lnTo>
                  <a:lnTo>
                    <a:pt x="3322167" y="331239"/>
                  </a:lnTo>
                  <a:lnTo>
                    <a:pt x="3333788" y="376398"/>
                  </a:lnTo>
                  <a:lnTo>
                    <a:pt x="3340935" y="423181"/>
                  </a:lnTo>
                  <a:lnTo>
                    <a:pt x="3343370" y="471349"/>
                  </a:lnTo>
                  <a:lnTo>
                    <a:pt x="3343370" y="6355613"/>
                  </a:lnTo>
                  <a:lnTo>
                    <a:pt x="3340935" y="6403781"/>
                  </a:lnTo>
                  <a:lnTo>
                    <a:pt x="3333788" y="6450564"/>
                  </a:lnTo>
                  <a:lnTo>
                    <a:pt x="3322167" y="6495723"/>
                  </a:lnTo>
                  <a:lnTo>
                    <a:pt x="3306309" y="6539021"/>
                  </a:lnTo>
                  <a:lnTo>
                    <a:pt x="3286451" y="6580221"/>
                  </a:lnTo>
                  <a:lnTo>
                    <a:pt x="3262832" y="6619084"/>
                  </a:lnTo>
                  <a:lnTo>
                    <a:pt x="3235689" y="6655374"/>
                  </a:lnTo>
                  <a:lnTo>
                    <a:pt x="3230213" y="6661398"/>
                  </a:lnTo>
                  <a:close/>
                </a:path>
                <a:path w="3343909" h="6827520">
                  <a:moveTo>
                    <a:pt x="2520344" y="300717"/>
                  </a:moveTo>
                  <a:lnTo>
                    <a:pt x="2072923" y="300717"/>
                  </a:lnTo>
                  <a:lnTo>
                    <a:pt x="2089500" y="297444"/>
                  </a:lnTo>
                  <a:lnTo>
                    <a:pt x="2102910" y="288469"/>
                  </a:lnTo>
                  <a:lnTo>
                    <a:pt x="2111885" y="275059"/>
                  </a:lnTo>
                  <a:lnTo>
                    <a:pt x="2115159" y="258481"/>
                  </a:lnTo>
                  <a:lnTo>
                    <a:pt x="2111885" y="241904"/>
                  </a:lnTo>
                  <a:lnTo>
                    <a:pt x="2102910" y="228494"/>
                  </a:lnTo>
                  <a:lnTo>
                    <a:pt x="2089500" y="219519"/>
                  </a:lnTo>
                  <a:lnTo>
                    <a:pt x="2072923" y="216246"/>
                  </a:lnTo>
                  <a:lnTo>
                    <a:pt x="2529066" y="216246"/>
                  </a:lnTo>
                  <a:lnTo>
                    <a:pt x="2529066" y="250034"/>
                  </a:lnTo>
                  <a:lnTo>
                    <a:pt x="2520998" y="299460"/>
                  </a:lnTo>
                  <a:lnTo>
                    <a:pt x="2520344" y="300717"/>
                  </a:lnTo>
                  <a:close/>
                </a:path>
                <a:path w="3343909" h="6827520">
                  <a:moveTo>
                    <a:pt x="2042087" y="287202"/>
                  </a:moveTo>
                  <a:lnTo>
                    <a:pt x="1854986" y="287202"/>
                  </a:lnTo>
                  <a:lnTo>
                    <a:pt x="1865889" y="285090"/>
                  </a:lnTo>
                  <a:lnTo>
                    <a:pt x="1875049" y="279177"/>
                  </a:lnTo>
                  <a:lnTo>
                    <a:pt x="1881358" y="270096"/>
                  </a:lnTo>
                  <a:lnTo>
                    <a:pt x="1883707" y="258481"/>
                  </a:lnTo>
                  <a:lnTo>
                    <a:pt x="1881358" y="246867"/>
                  </a:lnTo>
                  <a:lnTo>
                    <a:pt x="1875049" y="237786"/>
                  </a:lnTo>
                  <a:lnTo>
                    <a:pt x="1865889" y="231873"/>
                  </a:lnTo>
                  <a:lnTo>
                    <a:pt x="1854986" y="229761"/>
                  </a:lnTo>
                  <a:lnTo>
                    <a:pt x="2042683" y="229761"/>
                  </a:lnTo>
                  <a:lnTo>
                    <a:pt x="2034198" y="241904"/>
                  </a:lnTo>
                  <a:lnTo>
                    <a:pt x="2030687" y="258481"/>
                  </a:lnTo>
                  <a:lnTo>
                    <a:pt x="2033960" y="275059"/>
                  </a:lnTo>
                  <a:lnTo>
                    <a:pt x="2042087" y="287202"/>
                  </a:lnTo>
                  <a:close/>
                </a:path>
              </a:pathLst>
            </a:custGeom>
            <a:solidFill>
              <a:srgbClr val="000000"/>
            </a:solidFill>
          </p:spPr>
          <p:txBody>
            <a:bodyPr wrap="square" lIns="0" tIns="0" rIns="0" bIns="0" rtlCol="0"/>
            <a:lstStyle/>
            <a:p>
              <a:endParaRPr dirty="0"/>
            </a:p>
          </p:txBody>
        </p:sp>
        <p:sp>
          <p:nvSpPr>
            <p:cNvPr id="9" name="object 9"/>
            <p:cNvSpPr/>
            <p:nvPr/>
          </p:nvSpPr>
          <p:spPr>
            <a:xfrm>
              <a:off x="13457658" y="1472981"/>
              <a:ext cx="462915" cy="57785"/>
            </a:xfrm>
            <a:custGeom>
              <a:avLst/>
              <a:gdLst/>
              <a:ahLst/>
              <a:cxnLst/>
              <a:rect l="l" t="t" r="r" b="b"/>
              <a:pathLst>
                <a:path w="462915" h="57784">
                  <a:moveTo>
                    <a:pt x="434182" y="57440"/>
                  </a:moveTo>
                  <a:lnTo>
                    <a:pt x="28720" y="57440"/>
                  </a:lnTo>
                  <a:lnTo>
                    <a:pt x="17818" y="55328"/>
                  </a:lnTo>
                  <a:lnTo>
                    <a:pt x="8658" y="49415"/>
                  </a:lnTo>
                  <a:lnTo>
                    <a:pt x="2349" y="40334"/>
                  </a:lnTo>
                  <a:lnTo>
                    <a:pt x="0" y="28720"/>
                  </a:lnTo>
                  <a:lnTo>
                    <a:pt x="2349" y="17105"/>
                  </a:lnTo>
                  <a:lnTo>
                    <a:pt x="8658" y="8024"/>
                  </a:lnTo>
                  <a:lnTo>
                    <a:pt x="17818" y="2111"/>
                  </a:lnTo>
                  <a:lnTo>
                    <a:pt x="28720" y="0"/>
                  </a:lnTo>
                  <a:lnTo>
                    <a:pt x="434182" y="0"/>
                  </a:lnTo>
                  <a:lnTo>
                    <a:pt x="445084" y="2111"/>
                  </a:lnTo>
                  <a:lnTo>
                    <a:pt x="454244" y="8024"/>
                  </a:lnTo>
                  <a:lnTo>
                    <a:pt x="460553" y="17105"/>
                  </a:lnTo>
                  <a:lnTo>
                    <a:pt x="462903" y="28720"/>
                  </a:lnTo>
                  <a:lnTo>
                    <a:pt x="460553" y="40334"/>
                  </a:lnTo>
                  <a:lnTo>
                    <a:pt x="454244" y="49415"/>
                  </a:lnTo>
                  <a:lnTo>
                    <a:pt x="445084" y="55328"/>
                  </a:lnTo>
                  <a:lnTo>
                    <a:pt x="434182" y="57440"/>
                  </a:lnTo>
                  <a:close/>
                </a:path>
              </a:pathLst>
            </a:custGeom>
            <a:solidFill>
              <a:srgbClr val="606060"/>
            </a:solidFill>
          </p:spPr>
          <p:txBody>
            <a:bodyPr wrap="square" lIns="0" tIns="0" rIns="0" bIns="0" rtlCol="0"/>
            <a:lstStyle/>
            <a:p>
              <a:endParaRPr dirty="0"/>
            </a:p>
          </p:txBody>
        </p:sp>
        <p:pic>
          <p:nvPicPr>
            <p:cNvPr id="10" name="object 10"/>
            <p:cNvPicPr/>
            <p:nvPr/>
          </p:nvPicPr>
          <p:blipFill>
            <a:blip r:embed="rId5" cstate="print"/>
            <a:stretch>
              <a:fillRect/>
            </a:stretch>
          </p:blipFill>
          <p:spPr>
            <a:xfrm>
              <a:off x="14067541" y="1459465"/>
              <a:ext cx="84471" cy="84471"/>
            </a:xfrm>
            <a:prstGeom prst="rect">
              <a:avLst/>
            </a:prstGeom>
          </p:spPr>
        </p:pic>
        <p:sp>
          <p:nvSpPr>
            <p:cNvPr id="11" name="object 11"/>
            <p:cNvSpPr/>
            <p:nvPr/>
          </p:nvSpPr>
          <p:spPr>
            <a:xfrm>
              <a:off x="11965889" y="2121724"/>
              <a:ext cx="3485515" cy="1632585"/>
            </a:xfrm>
            <a:custGeom>
              <a:avLst/>
              <a:gdLst/>
              <a:ahLst/>
              <a:cxnLst/>
              <a:rect l="l" t="t" r="r" b="b"/>
              <a:pathLst>
                <a:path w="3485515" h="1632585">
                  <a:moveTo>
                    <a:pt x="37172" y="1118400"/>
                  </a:moveTo>
                  <a:lnTo>
                    <a:pt x="22809" y="1121359"/>
                  </a:lnTo>
                  <a:lnTo>
                    <a:pt x="10985" y="1129385"/>
                  </a:lnTo>
                  <a:lnTo>
                    <a:pt x="2959" y="1141209"/>
                  </a:lnTo>
                  <a:lnTo>
                    <a:pt x="0" y="1155560"/>
                  </a:lnTo>
                  <a:lnTo>
                    <a:pt x="0" y="1594815"/>
                  </a:lnTo>
                  <a:lnTo>
                    <a:pt x="2959" y="1609178"/>
                  </a:lnTo>
                  <a:lnTo>
                    <a:pt x="10985" y="1621002"/>
                  </a:lnTo>
                  <a:lnTo>
                    <a:pt x="22809" y="1629029"/>
                  </a:lnTo>
                  <a:lnTo>
                    <a:pt x="37172" y="1631988"/>
                  </a:lnTo>
                  <a:lnTo>
                    <a:pt x="37172" y="1118400"/>
                  </a:lnTo>
                  <a:close/>
                </a:path>
                <a:path w="3485515" h="1632585">
                  <a:moveTo>
                    <a:pt x="37172" y="495007"/>
                  </a:moveTo>
                  <a:lnTo>
                    <a:pt x="22809" y="497700"/>
                  </a:lnTo>
                  <a:lnTo>
                    <a:pt x="10985" y="505142"/>
                  </a:lnTo>
                  <a:lnTo>
                    <a:pt x="2959" y="516382"/>
                  </a:lnTo>
                  <a:lnTo>
                    <a:pt x="0" y="530479"/>
                  </a:lnTo>
                  <a:lnTo>
                    <a:pt x="0" y="969733"/>
                  </a:lnTo>
                  <a:lnTo>
                    <a:pt x="2959" y="984084"/>
                  </a:lnTo>
                  <a:lnTo>
                    <a:pt x="10985" y="995921"/>
                  </a:lnTo>
                  <a:lnTo>
                    <a:pt x="22809" y="1003935"/>
                  </a:lnTo>
                  <a:lnTo>
                    <a:pt x="37172" y="1006894"/>
                  </a:lnTo>
                  <a:lnTo>
                    <a:pt x="37172" y="495007"/>
                  </a:lnTo>
                  <a:close/>
                </a:path>
                <a:path w="3485515" h="1632585">
                  <a:moveTo>
                    <a:pt x="37172" y="0"/>
                  </a:moveTo>
                  <a:lnTo>
                    <a:pt x="22809" y="2692"/>
                  </a:lnTo>
                  <a:lnTo>
                    <a:pt x="10985" y="10134"/>
                  </a:lnTo>
                  <a:lnTo>
                    <a:pt x="2959" y="21386"/>
                  </a:lnTo>
                  <a:lnTo>
                    <a:pt x="0" y="35483"/>
                  </a:lnTo>
                  <a:lnTo>
                    <a:pt x="0" y="246659"/>
                  </a:lnTo>
                  <a:lnTo>
                    <a:pt x="2959" y="261023"/>
                  </a:lnTo>
                  <a:lnTo>
                    <a:pt x="10985" y="272846"/>
                  </a:lnTo>
                  <a:lnTo>
                    <a:pt x="22809" y="280873"/>
                  </a:lnTo>
                  <a:lnTo>
                    <a:pt x="37172" y="283819"/>
                  </a:lnTo>
                  <a:lnTo>
                    <a:pt x="37172" y="0"/>
                  </a:lnTo>
                  <a:close/>
                </a:path>
                <a:path w="3485515" h="1632585">
                  <a:moveTo>
                    <a:pt x="3485286" y="701116"/>
                  </a:moveTo>
                  <a:lnTo>
                    <a:pt x="3482327" y="686752"/>
                  </a:lnTo>
                  <a:lnTo>
                    <a:pt x="3474301" y="674928"/>
                  </a:lnTo>
                  <a:lnTo>
                    <a:pt x="3462477" y="666902"/>
                  </a:lnTo>
                  <a:lnTo>
                    <a:pt x="3448113" y="663943"/>
                  </a:lnTo>
                  <a:lnTo>
                    <a:pt x="3448113" y="1486700"/>
                  </a:lnTo>
                  <a:lnTo>
                    <a:pt x="3462477" y="1483741"/>
                  </a:lnTo>
                  <a:lnTo>
                    <a:pt x="3474301" y="1475714"/>
                  </a:lnTo>
                  <a:lnTo>
                    <a:pt x="3482327" y="1463890"/>
                  </a:lnTo>
                  <a:lnTo>
                    <a:pt x="3485286" y="1449527"/>
                  </a:lnTo>
                  <a:lnTo>
                    <a:pt x="3485286" y="701116"/>
                  </a:lnTo>
                  <a:close/>
                </a:path>
              </a:pathLst>
            </a:custGeom>
            <a:solidFill>
              <a:srgbClr val="B8B8B8"/>
            </a:solidFill>
          </p:spPr>
          <p:txBody>
            <a:bodyPr wrap="square" lIns="0" tIns="0" rIns="0" bIns="0" rtlCol="0"/>
            <a:lstStyle/>
            <a:p>
              <a:endParaRPr dirty="0"/>
            </a:p>
          </p:txBody>
        </p:sp>
        <p:sp>
          <p:nvSpPr>
            <p:cNvPr id="12" name="object 12"/>
            <p:cNvSpPr/>
            <p:nvPr/>
          </p:nvSpPr>
          <p:spPr>
            <a:xfrm>
              <a:off x="12003065" y="1209431"/>
              <a:ext cx="3411220" cy="6894830"/>
            </a:xfrm>
            <a:custGeom>
              <a:avLst/>
              <a:gdLst/>
              <a:ahLst/>
              <a:cxnLst/>
              <a:rect l="l" t="t" r="r" b="b"/>
              <a:pathLst>
                <a:path w="3411219" h="6894830">
                  <a:moveTo>
                    <a:pt x="2905808" y="6894539"/>
                  </a:moveTo>
                  <a:lnTo>
                    <a:pt x="505136" y="6894539"/>
                  </a:lnTo>
                  <a:lnTo>
                    <a:pt x="456523" y="6892224"/>
                  </a:lnTo>
                  <a:lnTo>
                    <a:pt x="409210" y="6885422"/>
                  </a:lnTo>
                  <a:lnTo>
                    <a:pt x="363410" y="6874345"/>
                  </a:lnTo>
                  <a:lnTo>
                    <a:pt x="319334" y="6859206"/>
                  </a:lnTo>
                  <a:lnTo>
                    <a:pt x="277195" y="6840216"/>
                  </a:lnTo>
                  <a:lnTo>
                    <a:pt x="237207" y="6817590"/>
                  </a:lnTo>
                  <a:lnTo>
                    <a:pt x="199580" y="6791538"/>
                  </a:lnTo>
                  <a:lnTo>
                    <a:pt x="164529" y="6762274"/>
                  </a:lnTo>
                  <a:lnTo>
                    <a:pt x="132265" y="6730010"/>
                  </a:lnTo>
                  <a:lnTo>
                    <a:pt x="103001" y="6694958"/>
                  </a:lnTo>
                  <a:lnTo>
                    <a:pt x="76949" y="6657332"/>
                  </a:lnTo>
                  <a:lnTo>
                    <a:pt x="54322" y="6617343"/>
                  </a:lnTo>
                  <a:lnTo>
                    <a:pt x="35333" y="6575204"/>
                  </a:lnTo>
                  <a:lnTo>
                    <a:pt x="20200" y="6531128"/>
                  </a:lnTo>
                  <a:lnTo>
                    <a:pt x="9116" y="6485327"/>
                  </a:lnTo>
                  <a:lnTo>
                    <a:pt x="2314" y="6438014"/>
                  </a:lnTo>
                  <a:lnTo>
                    <a:pt x="80" y="6391090"/>
                  </a:lnTo>
                  <a:lnTo>
                    <a:pt x="0" y="505137"/>
                  </a:lnTo>
                  <a:lnTo>
                    <a:pt x="633" y="479558"/>
                  </a:lnTo>
                  <a:lnTo>
                    <a:pt x="5701" y="428400"/>
                  </a:lnTo>
                  <a:lnTo>
                    <a:pt x="15415" y="379275"/>
                  </a:lnTo>
                  <a:lnTo>
                    <a:pt x="28443" y="337066"/>
                  </a:lnTo>
                  <a:lnTo>
                    <a:pt x="50682" y="285512"/>
                  </a:lnTo>
                  <a:lnTo>
                    <a:pt x="74334" y="243277"/>
                  </a:lnTo>
                  <a:lnTo>
                    <a:pt x="112082" y="187842"/>
                  </a:lnTo>
                  <a:lnTo>
                    <a:pt x="148668" y="146979"/>
                  </a:lnTo>
                  <a:lnTo>
                    <a:pt x="157538" y="139113"/>
                  </a:lnTo>
                  <a:lnTo>
                    <a:pt x="175277" y="122747"/>
                  </a:lnTo>
                  <a:lnTo>
                    <a:pt x="222673" y="86175"/>
                  </a:lnTo>
                  <a:lnTo>
                    <a:pt x="264185" y="61075"/>
                  </a:lnTo>
                  <a:lnTo>
                    <a:pt x="308356" y="39876"/>
                  </a:lnTo>
                  <a:lnTo>
                    <a:pt x="354862" y="22873"/>
                  </a:lnTo>
                  <a:lnTo>
                    <a:pt x="403377" y="10363"/>
                  </a:lnTo>
                  <a:lnTo>
                    <a:pt x="453577" y="2640"/>
                  </a:lnTo>
                  <a:lnTo>
                    <a:pt x="505136" y="0"/>
                  </a:lnTo>
                  <a:lnTo>
                    <a:pt x="2907498" y="0"/>
                  </a:lnTo>
                  <a:lnTo>
                    <a:pt x="2958968" y="2551"/>
                  </a:lnTo>
                  <a:lnTo>
                    <a:pt x="3008962" y="10067"/>
                  </a:lnTo>
                  <a:lnTo>
                    <a:pt x="3057241" y="22341"/>
                  </a:lnTo>
                  <a:lnTo>
                    <a:pt x="3088759" y="33788"/>
                  </a:lnTo>
                  <a:lnTo>
                    <a:pt x="505136" y="33788"/>
                  </a:lnTo>
                  <a:lnTo>
                    <a:pt x="456973" y="36224"/>
                  </a:lnTo>
                  <a:lnTo>
                    <a:pt x="410194" y="43373"/>
                  </a:lnTo>
                  <a:lnTo>
                    <a:pt x="365039" y="55003"/>
                  </a:lnTo>
                  <a:lnTo>
                    <a:pt x="321746" y="70876"/>
                  </a:lnTo>
                  <a:lnTo>
                    <a:pt x="280551" y="90759"/>
                  </a:lnTo>
                  <a:lnTo>
                    <a:pt x="241666" y="114415"/>
                  </a:lnTo>
                  <a:lnTo>
                    <a:pt x="205376" y="141610"/>
                  </a:lnTo>
                  <a:lnTo>
                    <a:pt x="171898" y="172110"/>
                  </a:lnTo>
                  <a:lnTo>
                    <a:pt x="141469" y="205677"/>
                  </a:lnTo>
                  <a:lnTo>
                    <a:pt x="114326" y="242079"/>
                  </a:lnTo>
                  <a:lnTo>
                    <a:pt x="90707" y="281079"/>
                  </a:lnTo>
                  <a:lnTo>
                    <a:pt x="70850" y="322442"/>
                  </a:lnTo>
                  <a:lnTo>
                    <a:pt x="54992" y="365933"/>
                  </a:lnTo>
                  <a:lnTo>
                    <a:pt x="43370" y="411318"/>
                  </a:lnTo>
                  <a:lnTo>
                    <a:pt x="36223" y="458361"/>
                  </a:lnTo>
                  <a:lnTo>
                    <a:pt x="33873" y="505137"/>
                  </a:lnTo>
                  <a:lnTo>
                    <a:pt x="33788" y="6391090"/>
                  </a:lnTo>
                  <a:lnTo>
                    <a:pt x="36223" y="6439259"/>
                  </a:lnTo>
                  <a:lnTo>
                    <a:pt x="43370" y="6486042"/>
                  </a:lnTo>
                  <a:lnTo>
                    <a:pt x="55000" y="6531201"/>
                  </a:lnTo>
                  <a:lnTo>
                    <a:pt x="70850" y="6574499"/>
                  </a:lnTo>
                  <a:lnTo>
                    <a:pt x="90707" y="6615698"/>
                  </a:lnTo>
                  <a:lnTo>
                    <a:pt x="114326" y="6654562"/>
                  </a:lnTo>
                  <a:lnTo>
                    <a:pt x="141469" y="6690852"/>
                  </a:lnTo>
                  <a:lnTo>
                    <a:pt x="171898" y="6724330"/>
                  </a:lnTo>
                  <a:lnTo>
                    <a:pt x="205376" y="6754759"/>
                  </a:lnTo>
                  <a:lnTo>
                    <a:pt x="241666" y="6781902"/>
                  </a:lnTo>
                  <a:lnTo>
                    <a:pt x="280529" y="6805521"/>
                  </a:lnTo>
                  <a:lnTo>
                    <a:pt x="321729" y="6825379"/>
                  </a:lnTo>
                  <a:lnTo>
                    <a:pt x="365027" y="6841237"/>
                  </a:lnTo>
                  <a:lnTo>
                    <a:pt x="410186" y="6852858"/>
                  </a:lnTo>
                  <a:lnTo>
                    <a:pt x="456968" y="6860005"/>
                  </a:lnTo>
                  <a:lnTo>
                    <a:pt x="505136" y="6862440"/>
                  </a:lnTo>
                  <a:lnTo>
                    <a:pt x="3082194" y="6862440"/>
                  </a:lnTo>
                  <a:lnTo>
                    <a:pt x="3047535" y="6874345"/>
                  </a:lnTo>
                  <a:lnTo>
                    <a:pt x="3001735" y="6885422"/>
                  </a:lnTo>
                  <a:lnTo>
                    <a:pt x="2954421" y="6892224"/>
                  </a:lnTo>
                  <a:lnTo>
                    <a:pt x="2905808" y="6894539"/>
                  </a:lnTo>
                  <a:close/>
                </a:path>
                <a:path w="3411219" h="6894830">
                  <a:moveTo>
                    <a:pt x="3082194" y="6862440"/>
                  </a:moveTo>
                  <a:lnTo>
                    <a:pt x="2905808" y="6862440"/>
                  </a:lnTo>
                  <a:lnTo>
                    <a:pt x="2953977" y="6860005"/>
                  </a:lnTo>
                  <a:lnTo>
                    <a:pt x="3000760" y="6852858"/>
                  </a:lnTo>
                  <a:lnTo>
                    <a:pt x="3045919" y="6841237"/>
                  </a:lnTo>
                  <a:lnTo>
                    <a:pt x="3089217" y="6825379"/>
                  </a:lnTo>
                  <a:lnTo>
                    <a:pt x="3130417" y="6805521"/>
                  </a:lnTo>
                  <a:lnTo>
                    <a:pt x="3169280" y="6781902"/>
                  </a:lnTo>
                  <a:lnTo>
                    <a:pt x="3205570" y="6754759"/>
                  </a:lnTo>
                  <a:lnTo>
                    <a:pt x="3239048" y="6724330"/>
                  </a:lnTo>
                  <a:lnTo>
                    <a:pt x="3269478" y="6690852"/>
                  </a:lnTo>
                  <a:lnTo>
                    <a:pt x="3296621" y="6654562"/>
                  </a:lnTo>
                  <a:lnTo>
                    <a:pt x="3320240" y="6615698"/>
                  </a:lnTo>
                  <a:lnTo>
                    <a:pt x="3340097" y="6574499"/>
                  </a:lnTo>
                  <a:lnTo>
                    <a:pt x="3355974" y="6531128"/>
                  </a:lnTo>
                  <a:lnTo>
                    <a:pt x="3367577" y="6486042"/>
                  </a:lnTo>
                  <a:lnTo>
                    <a:pt x="3374724" y="6439259"/>
                  </a:lnTo>
                  <a:lnTo>
                    <a:pt x="3377159" y="6391090"/>
                  </a:lnTo>
                  <a:lnTo>
                    <a:pt x="3377159" y="505137"/>
                  </a:lnTo>
                  <a:lnTo>
                    <a:pt x="3374724" y="456969"/>
                  </a:lnTo>
                  <a:lnTo>
                    <a:pt x="3367577" y="410186"/>
                  </a:lnTo>
                  <a:lnTo>
                    <a:pt x="3355955" y="365027"/>
                  </a:lnTo>
                  <a:lnTo>
                    <a:pt x="3340097" y="321729"/>
                  </a:lnTo>
                  <a:lnTo>
                    <a:pt x="3320240" y="280530"/>
                  </a:lnTo>
                  <a:lnTo>
                    <a:pt x="3296621" y="241666"/>
                  </a:lnTo>
                  <a:lnTo>
                    <a:pt x="3269478" y="205377"/>
                  </a:lnTo>
                  <a:lnTo>
                    <a:pt x="3239048" y="171898"/>
                  </a:lnTo>
                  <a:lnTo>
                    <a:pt x="3205570" y="141469"/>
                  </a:lnTo>
                  <a:lnTo>
                    <a:pt x="3169280" y="114326"/>
                  </a:lnTo>
                  <a:lnTo>
                    <a:pt x="3130395" y="90707"/>
                  </a:lnTo>
                  <a:lnTo>
                    <a:pt x="3089200" y="70850"/>
                  </a:lnTo>
                  <a:lnTo>
                    <a:pt x="3045906" y="54992"/>
                  </a:lnTo>
                  <a:lnTo>
                    <a:pt x="3000751" y="43370"/>
                  </a:lnTo>
                  <a:lnTo>
                    <a:pt x="2953972" y="36223"/>
                  </a:lnTo>
                  <a:lnTo>
                    <a:pt x="2905808" y="33788"/>
                  </a:lnTo>
                  <a:lnTo>
                    <a:pt x="3088759" y="33788"/>
                  </a:lnTo>
                  <a:lnTo>
                    <a:pt x="3147711" y="60336"/>
                  </a:lnTo>
                  <a:lnTo>
                    <a:pt x="3189430" y="85643"/>
                  </a:lnTo>
                  <a:lnTo>
                    <a:pt x="3228489" y="114880"/>
                  </a:lnTo>
                  <a:lnTo>
                    <a:pt x="3263966" y="146979"/>
                  </a:lnTo>
                  <a:lnTo>
                    <a:pt x="3299840" y="188080"/>
                  </a:lnTo>
                  <a:lnTo>
                    <a:pt x="3325419" y="223004"/>
                  </a:lnTo>
                  <a:lnTo>
                    <a:pt x="3350761" y="263761"/>
                  </a:lnTo>
                  <a:lnTo>
                    <a:pt x="3369503" y="302274"/>
                  </a:lnTo>
                  <a:lnTo>
                    <a:pt x="3388985" y="354779"/>
                  </a:lnTo>
                  <a:lnTo>
                    <a:pt x="3400811" y="403772"/>
                  </a:lnTo>
                  <a:lnTo>
                    <a:pt x="3408412" y="453188"/>
                  </a:lnTo>
                  <a:lnTo>
                    <a:pt x="3410946" y="505137"/>
                  </a:lnTo>
                  <a:lnTo>
                    <a:pt x="3410865" y="6391090"/>
                  </a:lnTo>
                  <a:lnTo>
                    <a:pt x="3408631" y="6438014"/>
                  </a:lnTo>
                  <a:lnTo>
                    <a:pt x="3401829" y="6485327"/>
                  </a:lnTo>
                  <a:lnTo>
                    <a:pt x="3390727" y="6531201"/>
                  </a:lnTo>
                  <a:lnTo>
                    <a:pt x="3375613" y="6575204"/>
                  </a:lnTo>
                  <a:lnTo>
                    <a:pt x="3356623" y="6617343"/>
                  </a:lnTo>
                  <a:lnTo>
                    <a:pt x="3333997" y="6657332"/>
                  </a:lnTo>
                  <a:lnTo>
                    <a:pt x="3307945" y="6694958"/>
                  </a:lnTo>
                  <a:lnTo>
                    <a:pt x="3278681" y="6730010"/>
                  </a:lnTo>
                  <a:lnTo>
                    <a:pt x="3246417" y="6762274"/>
                  </a:lnTo>
                  <a:lnTo>
                    <a:pt x="3211365" y="6791538"/>
                  </a:lnTo>
                  <a:lnTo>
                    <a:pt x="3173739" y="6817590"/>
                  </a:lnTo>
                  <a:lnTo>
                    <a:pt x="3133750" y="6840216"/>
                  </a:lnTo>
                  <a:lnTo>
                    <a:pt x="3091611" y="6859206"/>
                  </a:lnTo>
                  <a:lnTo>
                    <a:pt x="3082194" y="6862440"/>
                  </a:lnTo>
                  <a:close/>
                </a:path>
              </a:pathLst>
            </a:custGeom>
            <a:solidFill>
              <a:srgbClr val="E8E8E8"/>
            </a:solidFill>
          </p:spPr>
          <p:txBody>
            <a:bodyPr wrap="square" lIns="0" tIns="0" rIns="0" bIns="0" rtlCol="0"/>
            <a:lstStyle/>
            <a:p>
              <a:endParaRPr dirty="0"/>
            </a:p>
          </p:txBody>
        </p:sp>
        <p:sp>
          <p:nvSpPr>
            <p:cNvPr id="13" name="object 13"/>
            <p:cNvSpPr/>
            <p:nvPr/>
          </p:nvSpPr>
          <p:spPr>
            <a:xfrm>
              <a:off x="9721370" y="2215128"/>
              <a:ext cx="3360096" cy="6827520"/>
            </a:xfrm>
            <a:custGeom>
              <a:avLst/>
              <a:gdLst/>
              <a:ahLst/>
              <a:cxnLst/>
              <a:rect l="l" t="t" r="r" b="b"/>
              <a:pathLst>
                <a:path w="3343909" h="6827520">
                  <a:moveTo>
                    <a:pt x="2872020" y="6826962"/>
                  </a:moveTo>
                  <a:lnTo>
                    <a:pt x="471349" y="6826962"/>
                  </a:lnTo>
                  <a:lnTo>
                    <a:pt x="423180" y="6824527"/>
                  </a:lnTo>
                  <a:lnTo>
                    <a:pt x="376398" y="6817380"/>
                  </a:lnTo>
                  <a:lnTo>
                    <a:pt x="331238" y="6805758"/>
                  </a:lnTo>
                  <a:lnTo>
                    <a:pt x="287940" y="6789900"/>
                  </a:lnTo>
                  <a:lnTo>
                    <a:pt x="246741" y="6770043"/>
                  </a:lnTo>
                  <a:lnTo>
                    <a:pt x="207877" y="6746424"/>
                  </a:lnTo>
                  <a:lnTo>
                    <a:pt x="171588" y="6719281"/>
                  </a:lnTo>
                  <a:lnTo>
                    <a:pt x="138110" y="6688852"/>
                  </a:lnTo>
                  <a:lnTo>
                    <a:pt x="107680" y="6655374"/>
                  </a:lnTo>
                  <a:lnTo>
                    <a:pt x="80537" y="6619084"/>
                  </a:lnTo>
                  <a:lnTo>
                    <a:pt x="56918" y="6580221"/>
                  </a:lnTo>
                  <a:lnTo>
                    <a:pt x="37061" y="6539021"/>
                  </a:lnTo>
                  <a:lnTo>
                    <a:pt x="21203" y="6495723"/>
                  </a:lnTo>
                  <a:lnTo>
                    <a:pt x="9582" y="6450564"/>
                  </a:lnTo>
                  <a:lnTo>
                    <a:pt x="2435" y="6403781"/>
                  </a:lnTo>
                  <a:lnTo>
                    <a:pt x="0" y="6355613"/>
                  </a:lnTo>
                  <a:lnTo>
                    <a:pt x="0" y="471349"/>
                  </a:lnTo>
                  <a:lnTo>
                    <a:pt x="2435" y="423181"/>
                  </a:lnTo>
                  <a:lnTo>
                    <a:pt x="9582" y="376398"/>
                  </a:lnTo>
                  <a:lnTo>
                    <a:pt x="21203" y="331239"/>
                  </a:lnTo>
                  <a:lnTo>
                    <a:pt x="37061" y="287941"/>
                  </a:lnTo>
                  <a:lnTo>
                    <a:pt x="56918" y="246741"/>
                  </a:lnTo>
                  <a:lnTo>
                    <a:pt x="80537" y="207878"/>
                  </a:lnTo>
                  <a:lnTo>
                    <a:pt x="107680" y="171588"/>
                  </a:lnTo>
                  <a:lnTo>
                    <a:pt x="138110" y="138110"/>
                  </a:lnTo>
                  <a:lnTo>
                    <a:pt x="171588" y="107680"/>
                  </a:lnTo>
                  <a:lnTo>
                    <a:pt x="207877" y="80538"/>
                  </a:lnTo>
                  <a:lnTo>
                    <a:pt x="246741" y="56919"/>
                  </a:lnTo>
                  <a:lnTo>
                    <a:pt x="287940" y="37061"/>
                  </a:lnTo>
                  <a:lnTo>
                    <a:pt x="331238" y="21203"/>
                  </a:lnTo>
                  <a:lnTo>
                    <a:pt x="376398" y="9582"/>
                  </a:lnTo>
                  <a:lnTo>
                    <a:pt x="423180" y="2435"/>
                  </a:lnTo>
                  <a:lnTo>
                    <a:pt x="471349" y="0"/>
                  </a:lnTo>
                  <a:lnTo>
                    <a:pt x="2872020" y="0"/>
                  </a:lnTo>
                  <a:lnTo>
                    <a:pt x="2920188" y="2435"/>
                  </a:lnTo>
                  <a:lnTo>
                    <a:pt x="2966971" y="9582"/>
                  </a:lnTo>
                  <a:lnTo>
                    <a:pt x="3012130" y="21203"/>
                  </a:lnTo>
                  <a:lnTo>
                    <a:pt x="3055429" y="37061"/>
                  </a:lnTo>
                  <a:lnTo>
                    <a:pt x="3096628" y="56919"/>
                  </a:lnTo>
                  <a:lnTo>
                    <a:pt x="3135492" y="80538"/>
                  </a:lnTo>
                  <a:lnTo>
                    <a:pt x="3171781" y="107680"/>
                  </a:lnTo>
                  <a:lnTo>
                    <a:pt x="3205260" y="138110"/>
                  </a:lnTo>
                  <a:lnTo>
                    <a:pt x="3235689" y="171588"/>
                  </a:lnTo>
                  <a:lnTo>
                    <a:pt x="3237501" y="174010"/>
                  </a:lnTo>
                  <a:lnTo>
                    <a:pt x="454454" y="174010"/>
                  </a:lnTo>
                  <a:lnTo>
                    <a:pt x="409291" y="177664"/>
                  </a:lnTo>
                  <a:lnTo>
                    <a:pt x="366429" y="188242"/>
                  </a:lnTo>
                  <a:lnTo>
                    <a:pt x="326445" y="205165"/>
                  </a:lnTo>
                  <a:lnTo>
                    <a:pt x="289918" y="227856"/>
                  </a:lnTo>
                  <a:lnTo>
                    <a:pt x="257425" y="255736"/>
                  </a:lnTo>
                  <a:lnTo>
                    <a:pt x="229545" y="288229"/>
                  </a:lnTo>
                  <a:lnTo>
                    <a:pt x="206854" y="324756"/>
                  </a:lnTo>
                  <a:lnTo>
                    <a:pt x="189931" y="364739"/>
                  </a:lnTo>
                  <a:lnTo>
                    <a:pt x="179354" y="407602"/>
                  </a:lnTo>
                  <a:lnTo>
                    <a:pt x="175699" y="452765"/>
                  </a:lnTo>
                  <a:lnTo>
                    <a:pt x="175699" y="6382644"/>
                  </a:lnTo>
                  <a:lnTo>
                    <a:pt x="179354" y="6427807"/>
                  </a:lnTo>
                  <a:lnTo>
                    <a:pt x="189931" y="6470669"/>
                  </a:lnTo>
                  <a:lnTo>
                    <a:pt x="206854" y="6510653"/>
                  </a:lnTo>
                  <a:lnTo>
                    <a:pt x="229545" y="6547180"/>
                  </a:lnTo>
                  <a:lnTo>
                    <a:pt x="257425" y="6579672"/>
                  </a:lnTo>
                  <a:lnTo>
                    <a:pt x="289918" y="6607553"/>
                  </a:lnTo>
                  <a:lnTo>
                    <a:pt x="326445" y="6630243"/>
                  </a:lnTo>
                  <a:lnTo>
                    <a:pt x="366429" y="6647166"/>
                  </a:lnTo>
                  <a:lnTo>
                    <a:pt x="409291" y="6657744"/>
                  </a:lnTo>
                  <a:lnTo>
                    <a:pt x="454454" y="6661398"/>
                  </a:lnTo>
                  <a:lnTo>
                    <a:pt x="3230213" y="6661398"/>
                  </a:lnTo>
                  <a:lnTo>
                    <a:pt x="3205260" y="6688852"/>
                  </a:lnTo>
                  <a:lnTo>
                    <a:pt x="3171781" y="6719281"/>
                  </a:lnTo>
                  <a:lnTo>
                    <a:pt x="3135492" y="6746424"/>
                  </a:lnTo>
                  <a:lnTo>
                    <a:pt x="3096628" y="6770043"/>
                  </a:lnTo>
                  <a:lnTo>
                    <a:pt x="3055429" y="6789900"/>
                  </a:lnTo>
                  <a:lnTo>
                    <a:pt x="3012130" y="6805758"/>
                  </a:lnTo>
                  <a:lnTo>
                    <a:pt x="2966971" y="6817380"/>
                  </a:lnTo>
                  <a:lnTo>
                    <a:pt x="2920188" y="6824527"/>
                  </a:lnTo>
                  <a:lnTo>
                    <a:pt x="2872020" y="6826962"/>
                  </a:lnTo>
                  <a:close/>
                </a:path>
                <a:path w="3343909" h="6827520">
                  <a:moveTo>
                    <a:pt x="2371951" y="407151"/>
                  </a:moveTo>
                  <a:lnTo>
                    <a:pt x="974797" y="407151"/>
                  </a:lnTo>
                  <a:lnTo>
                    <a:pt x="925371" y="399082"/>
                  </a:lnTo>
                  <a:lnTo>
                    <a:pt x="882271" y="376660"/>
                  </a:lnTo>
                  <a:lnTo>
                    <a:pt x="848171" y="342561"/>
                  </a:lnTo>
                  <a:lnTo>
                    <a:pt x="825749" y="299460"/>
                  </a:lnTo>
                  <a:lnTo>
                    <a:pt x="817681" y="250034"/>
                  </a:lnTo>
                  <a:lnTo>
                    <a:pt x="817681" y="174010"/>
                  </a:lnTo>
                  <a:lnTo>
                    <a:pt x="2529067" y="174010"/>
                  </a:lnTo>
                  <a:lnTo>
                    <a:pt x="2529067" y="216246"/>
                  </a:lnTo>
                  <a:lnTo>
                    <a:pt x="2072923" y="216246"/>
                  </a:lnTo>
                  <a:lnTo>
                    <a:pt x="2057058" y="219519"/>
                  </a:lnTo>
                  <a:lnTo>
                    <a:pt x="2043569" y="228494"/>
                  </a:lnTo>
                  <a:lnTo>
                    <a:pt x="2042684" y="229761"/>
                  </a:lnTo>
                  <a:lnTo>
                    <a:pt x="1449525" y="229761"/>
                  </a:lnTo>
                  <a:lnTo>
                    <a:pt x="1438623" y="231873"/>
                  </a:lnTo>
                  <a:lnTo>
                    <a:pt x="1429463" y="237786"/>
                  </a:lnTo>
                  <a:lnTo>
                    <a:pt x="1423154" y="246867"/>
                  </a:lnTo>
                  <a:lnTo>
                    <a:pt x="1420805" y="258481"/>
                  </a:lnTo>
                  <a:lnTo>
                    <a:pt x="1423154" y="270096"/>
                  </a:lnTo>
                  <a:lnTo>
                    <a:pt x="1429463" y="279177"/>
                  </a:lnTo>
                  <a:lnTo>
                    <a:pt x="1438623" y="285090"/>
                  </a:lnTo>
                  <a:lnTo>
                    <a:pt x="1449525" y="287202"/>
                  </a:lnTo>
                  <a:lnTo>
                    <a:pt x="2042088" y="287202"/>
                  </a:lnTo>
                  <a:lnTo>
                    <a:pt x="2042936" y="288469"/>
                  </a:lnTo>
                  <a:lnTo>
                    <a:pt x="2056346" y="297444"/>
                  </a:lnTo>
                  <a:lnTo>
                    <a:pt x="2072923" y="300717"/>
                  </a:lnTo>
                  <a:lnTo>
                    <a:pt x="2520345" y="300717"/>
                  </a:lnTo>
                  <a:lnTo>
                    <a:pt x="2498576" y="342561"/>
                  </a:lnTo>
                  <a:lnTo>
                    <a:pt x="2464477" y="376660"/>
                  </a:lnTo>
                  <a:lnTo>
                    <a:pt x="2421376" y="399082"/>
                  </a:lnTo>
                  <a:lnTo>
                    <a:pt x="2371951" y="407151"/>
                  </a:lnTo>
                  <a:close/>
                </a:path>
                <a:path w="3343909" h="6827520">
                  <a:moveTo>
                    <a:pt x="3230213" y="6661398"/>
                  </a:moveTo>
                  <a:lnTo>
                    <a:pt x="2892293" y="6661398"/>
                  </a:lnTo>
                  <a:lnTo>
                    <a:pt x="2937457" y="6657744"/>
                  </a:lnTo>
                  <a:lnTo>
                    <a:pt x="2980319" y="6647166"/>
                  </a:lnTo>
                  <a:lnTo>
                    <a:pt x="3020303" y="6630243"/>
                  </a:lnTo>
                  <a:lnTo>
                    <a:pt x="3056830" y="6607553"/>
                  </a:lnTo>
                  <a:lnTo>
                    <a:pt x="3089323" y="6579672"/>
                  </a:lnTo>
                  <a:lnTo>
                    <a:pt x="3117203" y="6547180"/>
                  </a:lnTo>
                  <a:lnTo>
                    <a:pt x="3139894" y="6510653"/>
                  </a:lnTo>
                  <a:lnTo>
                    <a:pt x="3156817" y="6470669"/>
                  </a:lnTo>
                  <a:lnTo>
                    <a:pt x="3167394" y="6427807"/>
                  </a:lnTo>
                  <a:lnTo>
                    <a:pt x="3171048" y="6382644"/>
                  </a:lnTo>
                  <a:lnTo>
                    <a:pt x="3169359" y="6382644"/>
                  </a:lnTo>
                  <a:lnTo>
                    <a:pt x="3169359" y="452765"/>
                  </a:lnTo>
                  <a:lnTo>
                    <a:pt x="3165705" y="407602"/>
                  </a:lnTo>
                  <a:lnTo>
                    <a:pt x="3155128" y="364739"/>
                  </a:lnTo>
                  <a:lnTo>
                    <a:pt x="3138205" y="324756"/>
                  </a:lnTo>
                  <a:lnTo>
                    <a:pt x="3115514" y="288229"/>
                  </a:lnTo>
                  <a:lnTo>
                    <a:pt x="3087633" y="255736"/>
                  </a:lnTo>
                  <a:lnTo>
                    <a:pt x="3055141" y="227856"/>
                  </a:lnTo>
                  <a:lnTo>
                    <a:pt x="3018614" y="205165"/>
                  </a:lnTo>
                  <a:lnTo>
                    <a:pt x="2978630" y="188242"/>
                  </a:lnTo>
                  <a:lnTo>
                    <a:pt x="2935768" y="177664"/>
                  </a:lnTo>
                  <a:lnTo>
                    <a:pt x="2890604" y="174010"/>
                  </a:lnTo>
                  <a:lnTo>
                    <a:pt x="3237501" y="174010"/>
                  </a:lnTo>
                  <a:lnTo>
                    <a:pt x="3262832" y="207878"/>
                  </a:lnTo>
                  <a:lnTo>
                    <a:pt x="3286451" y="246741"/>
                  </a:lnTo>
                  <a:lnTo>
                    <a:pt x="3306309" y="287941"/>
                  </a:lnTo>
                  <a:lnTo>
                    <a:pt x="3322167" y="331239"/>
                  </a:lnTo>
                  <a:lnTo>
                    <a:pt x="3333788" y="376398"/>
                  </a:lnTo>
                  <a:lnTo>
                    <a:pt x="3340935" y="423181"/>
                  </a:lnTo>
                  <a:lnTo>
                    <a:pt x="3343370" y="471349"/>
                  </a:lnTo>
                  <a:lnTo>
                    <a:pt x="3343370" y="6355613"/>
                  </a:lnTo>
                  <a:lnTo>
                    <a:pt x="3340935" y="6403781"/>
                  </a:lnTo>
                  <a:lnTo>
                    <a:pt x="3333788" y="6450564"/>
                  </a:lnTo>
                  <a:lnTo>
                    <a:pt x="3322167" y="6495723"/>
                  </a:lnTo>
                  <a:lnTo>
                    <a:pt x="3306309" y="6539021"/>
                  </a:lnTo>
                  <a:lnTo>
                    <a:pt x="3286451" y="6580221"/>
                  </a:lnTo>
                  <a:lnTo>
                    <a:pt x="3262832" y="6619084"/>
                  </a:lnTo>
                  <a:lnTo>
                    <a:pt x="3235689" y="6655374"/>
                  </a:lnTo>
                  <a:lnTo>
                    <a:pt x="3230213" y="6661398"/>
                  </a:lnTo>
                  <a:close/>
                </a:path>
                <a:path w="3343909" h="6827520">
                  <a:moveTo>
                    <a:pt x="2520345" y="300717"/>
                  </a:moveTo>
                  <a:lnTo>
                    <a:pt x="2072923" y="300717"/>
                  </a:lnTo>
                  <a:lnTo>
                    <a:pt x="2089500" y="297444"/>
                  </a:lnTo>
                  <a:lnTo>
                    <a:pt x="2102910" y="288469"/>
                  </a:lnTo>
                  <a:lnTo>
                    <a:pt x="2111885" y="275059"/>
                  </a:lnTo>
                  <a:lnTo>
                    <a:pt x="2115158" y="258481"/>
                  </a:lnTo>
                  <a:lnTo>
                    <a:pt x="2111885" y="241904"/>
                  </a:lnTo>
                  <a:lnTo>
                    <a:pt x="2102910" y="228494"/>
                  </a:lnTo>
                  <a:lnTo>
                    <a:pt x="2089500" y="219519"/>
                  </a:lnTo>
                  <a:lnTo>
                    <a:pt x="2072923" y="216246"/>
                  </a:lnTo>
                  <a:lnTo>
                    <a:pt x="2529067" y="216246"/>
                  </a:lnTo>
                  <a:lnTo>
                    <a:pt x="2529067" y="250034"/>
                  </a:lnTo>
                  <a:lnTo>
                    <a:pt x="2520998" y="299460"/>
                  </a:lnTo>
                  <a:lnTo>
                    <a:pt x="2520345" y="300717"/>
                  </a:lnTo>
                  <a:close/>
                </a:path>
                <a:path w="3343909" h="6827520">
                  <a:moveTo>
                    <a:pt x="2042088" y="287202"/>
                  </a:moveTo>
                  <a:lnTo>
                    <a:pt x="1854987" y="287202"/>
                  </a:lnTo>
                  <a:lnTo>
                    <a:pt x="1865889" y="285090"/>
                  </a:lnTo>
                  <a:lnTo>
                    <a:pt x="1875049" y="279177"/>
                  </a:lnTo>
                  <a:lnTo>
                    <a:pt x="1881358" y="270096"/>
                  </a:lnTo>
                  <a:lnTo>
                    <a:pt x="1883707" y="258481"/>
                  </a:lnTo>
                  <a:lnTo>
                    <a:pt x="1881358" y="246867"/>
                  </a:lnTo>
                  <a:lnTo>
                    <a:pt x="1875049" y="237786"/>
                  </a:lnTo>
                  <a:lnTo>
                    <a:pt x="1865889" y="231873"/>
                  </a:lnTo>
                  <a:lnTo>
                    <a:pt x="1854987" y="229761"/>
                  </a:lnTo>
                  <a:lnTo>
                    <a:pt x="2042684" y="229761"/>
                  </a:lnTo>
                  <a:lnTo>
                    <a:pt x="2034198" y="241904"/>
                  </a:lnTo>
                  <a:lnTo>
                    <a:pt x="2030687" y="258481"/>
                  </a:lnTo>
                  <a:lnTo>
                    <a:pt x="2033960" y="275059"/>
                  </a:lnTo>
                  <a:lnTo>
                    <a:pt x="2042088" y="287202"/>
                  </a:lnTo>
                  <a:close/>
                </a:path>
              </a:pathLst>
            </a:custGeom>
            <a:solidFill>
              <a:srgbClr val="000000"/>
            </a:solidFill>
          </p:spPr>
          <p:txBody>
            <a:bodyPr wrap="square" lIns="0" tIns="0" rIns="0" bIns="0" rtlCol="0"/>
            <a:lstStyle/>
            <a:p>
              <a:endParaRPr dirty="0"/>
            </a:p>
          </p:txBody>
        </p:sp>
        <p:sp>
          <p:nvSpPr>
            <p:cNvPr id="15" name="object 15"/>
            <p:cNvSpPr/>
            <p:nvPr/>
          </p:nvSpPr>
          <p:spPr>
            <a:xfrm>
              <a:off x="11142177" y="2444889"/>
              <a:ext cx="462915" cy="57785"/>
            </a:xfrm>
            <a:custGeom>
              <a:avLst/>
              <a:gdLst/>
              <a:ahLst/>
              <a:cxnLst/>
              <a:rect l="l" t="t" r="r" b="b"/>
              <a:pathLst>
                <a:path w="462915" h="57785">
                  <a:moveTo>
                    <a:pt x="434181" y="57440"/>
                  </a:moveTo>
                  <a:lnTo>
                    <a:pt x="28720" y="57440"/>
                  </a:lnTo>
                  <a:lnTo>
                    <a:pt x="17817" y="55328"/>
                  </a:lnTo>
                  <a:lnTo>
                    <a:pt x="8658" y="49415"/>
                  </a:lnTo>
                  <a:lnTo>
                    <a:pt x="2349" y="40335"/>
                  </a:lnTo>
                  <a:lnTo>
                    <a:pt x="0" y="28720"/>
                  </a:lnTo>
                  <a:lnTo>
                    <a:pt x="2349" y="17105"/>
                  </a:lnTo>
                  <a:lnTo>
                    <a:pt x="8658" y="8024"/>
                  </a:lnTo>
                  <a:lnTo>
                    <a:pt x="17817" y="2111"/>
                  </a:lnTo>
                  <a:lnTo>
                    <a:pt x="28720" y="0"/>
                  </a:lnTo>
                  <a:lnTo>
                    <a:pt x="434181" y="0"/>
                  </a:lnTo>
                  <a:lnTo>
                    <a:pt x="445083" y="2111"/>
                  </a:lnTo>
                  <a:lnTo>
                    <a:pt x="454243" y="8024"/>
                  </a:lnTo>
                  <a:lnTo>
                    <a:pt x="460552" y="17105"/>
                  </a:lnTo>
                  <a:lnTo>
                    <a:pt x="462902" y="28720"/>
                  </a:lnTo>
                  <a:lnTo>
                    <a:pt x="460552" y="40335"/>
                  </a:lnTo>
                  <a:lnTo>
                    <a:pt x="454243" y="49415"/>
                  </a:lnTo>
                  <a:lnTo>
                    <a:pt x="445083" y="55328"/>
                  </a:lnTo>
                  <a:lnTo>
                    <a:pt x="434181" y="57440"/>
                  </a:lnTo>
                  <a:close/>
                </a:path>
              </a:pathLst>
            </a:custGeom>
            <a:solidFill>
              <a:srgbClr val="606060"/>
            </a:solidFill>
          </p:spPr>
          <p:txBody>
            <a:bodyPr wrap="square" lIns="0" tIns="0" rIns="0" bIns="0" rtlCol="0"/>
            <a:lstStyle/>
            <a:p>
              <a:endParaRPr dirty="0"/>
            </a:p>
          </p:txBody>
        </p:sp>
        <p:pic>
          <p:nvPicPr>
            <p:cNvPr id="16" name="object 16"/>
            <p:cNvPicPr/>
            <p:nvPr/>
          </p:nvPicPr>
          <p:blipFill>
            <a:blip r:embed="rId6" cstate="print"/>
            <a:stretch>
              <a:fillRect/>
            </a:stretch>
          </p:blipFill>
          <p:spPr>
            <a:xfrm>
              <a:off x="11752059" y="2431374"/>
              <a:ext cx="84471" cy="84471"/>
            </a:xfrm>
            <a:prstGeom prst="rect">
              <a:avLst/>
            </a:prstGeom>
          </p:spPr>
        </p:pic>
        <p:sp>
          <p:nvSpPr>
            <p:cNvPr id="17" name="object 17"/>
            <p:cNvSpPr/>
            <p:nvPr/>
          </p:nvSpPr>
          <p:spPr>
            <a:xfrm>
              <a:off x="9650412" y="3093630"/>
              <a:ext cx="3485515" cy="1632585"/>
            </a:xfrm>
            <a:custGeom>
              <a:avLst/>
              <a:gdLst/>
              <a:ahLst/>
              <a:cxnLst/>
              <a:rect l="l" t="t" r="r" b="b"/>
              <a:pathLst>
                <a:path w="3485515" h="1632585">
                  <a:moveTo>
                    <a:pt x="37160" y="1118400"/>
                  </a:moveTo>
                  <a:lnTo>
                    <a:pt x="22809" y="1121359"/>
                  </a:lnTo>
                  <a:lnTo>
                    <a:pt x="10972" y="1129385"/>
                  </a:lnTo>
                  <a:lnTo>
                    <a:pt x="2959" y="1141209"/>
                  </a:lnTo>
                  <a:lnTo>
                    <a:pt x="0" y="1155573"/>
                  </a:lnTo>
                  <a:lnTo>
                    <a:pt x="0" y="1594815"/>
                  </a:lnTo>
                  <a:lnTo>
                    <a:pt x="2959" y="1609178"/>
                  </a:lnTo>
                  <a:lnTo>
                    <a:pt x="10972" y="1621002"/>
                  </a:lnTo>
                  <a:lnTo>
                    <a:pt x="22809" y="1629029"/>
                  </a:lnTo>
                  <a:lnTo>
                    <a:pt x="37160" y="1631988"/>
                  </a:lnTo>
                  <a:lnTo>
                    <a:pt x="37160" y="1118400"/>
                  </a:lnTo>
                  <a:close/>
                </a:path>
                <a:path w="3485515" h="1632585">
                  <a:moveTo>
                    <a:pt x="37160" y="495007"/>
                  </a:moveTo>
                  <a:lnTo>
                    <a:pt x="22809" y="497700"/>
                  </a:lnTo>
                  <a:lnTo>
                    <a:pt x="10972" y="505142"/>
                  </a:lnTo>
                  <a:lnTo>
                    <a:pt x="2959" y="516382"/>
                  </a:lnTo>
                  <a:lnTo>
                    <a:pt x="0" y="530479"/>
                  </a:lnTo>
                  <a:lnTo>
                    <a:pt x="0" y="969733"/>
                  </a:lnTo>
                  <a:lnTo>
                    <a:pt x="2959" y="984097"/>
                  </a:lnTo>
                  <a:lnTo>
                    <a:pt x="10972" y="995921"/>
                  </a:lnTo>
                  <a:lnTo>
                    <a:pt x="22809" y="1003947"/>
                  </a:lnTo>
                  <a:lnTo>
                    <a:pt x="37160" y="1006906"/>
                  </a:lnTo>
                  <a:lnTo>
                    <a:pt x="37160" y="495007"/>
                  </a:lnTo>
                  <a:close/>
                </a:path>
                <a:path w="3485515" h="1632585">
                  <a:moveTo>
                    <a:pt x="37160" y="0"/>
                  </a:moveTo>
                  <a:lnTo>
                    <a:pt x="22809" y="2692"/>
                  </a:lnTo>
                  <a:lnTo>
                    <a:pt x="10972" y="10134"/>
                  </a:lnTo>
                  <a:lnTo>
                    <a:pt x="2959" y="21386"/>
                  </a:lnTo>
                  <a:lnTo>
                    <a:pt x="0" y="35483"/>
                  </a:lnTo>
                  <a:lnTo>
                    <a:pt x="0" y="246659"/>
                  </a:lnTo>
                  <a:lnTo>
                    <a:pt x="2959" y="261023"/>
                  </a:lnTo>
                  <a:lnTo>
                    <a:pt x="10972" y="272846"/>
                  </a:lnTo>
                  <a:lnTo>
                    <a:pt x="22809" y="280873"/>
                  </a:lnTo>
                  <a:lnTo>
                    <a:pt x="37160" y="283832"/>
                  </a:lnTo>
                  <a:lnTo>
                    <a:pt x="37160" y="0"/>
                  </a:lnTo>
                  <a:close/>
                </a:path>
                <a:path w="3485515" h="1632585">
                  <a:moveTo>
                    <a:pt x="3485273" y="701116"/>
                  </a:moveTo>
                  <a:lnTo>
                    <a:pt x="3482327" y="686752"/>
                  </a:lnTo>
                  <a:lnTo>
                    <a:pt x="3474301" y="674928"/>
                  </a:lnTo>
                  <a:lnTo>
                    <a:pt x="3462464" y="666902"/>
                  </a:lnTo>
                  <a:lnTo>
                    <a:pt x="3448113" y="663943"/>
                  </a:lnTo>
                  <a:lnTo>
                    <a:pt x="3448113" y="1486700"/>
                  </a:lnTo>
                  <a:lnTo>
                    <a:pt x="3462464" y="1483741"/>
                  </a:lnTo>
                  <a:lnTo>
                    <a:pt x="3474301" y="1475714"/>
                  </a:lnTo>
                  <a:lnTo>
                    <a:pt x="3482327" y="1463890"/>
                  </a:lnTo>
                  <a:lnTo>
                    <a:pt x="3485273" y="1449527"/>
                  </a:lnTo>
                  <a:lnTo>
                    <a:pt x="3485273" y="701116"/>
                  </a:lnTo>
                  <a:close/>
                </a:path>
              </a:pathLst>
            </a:custGeom>
            <a:solidFill>
              <a:srgbClr val="B8B8B8"/>
            </a:solidFill>
          </p:spPr>
          <p:txBody>
            <a:bodyPr wrap="square" lIns="0" tIns="0" rIns="0" bIns="0" rtlCol="0"/>
            <a:lstStyle/>
            <a:p>
              <a:endParaRPr dirty="0"/>
            </a:p>
          </p:txBody>
        </p:sp>
        <p:sp>
          <p:nvSpPr>
            <p:cNvPr id="18" name="object 18"/>
            <p:cNvSpPr/>
            <p:nvPr/>
          </p:nvSpPr>
          <p:spPr>
            <a:xfrm>
              <a:off x="9687583" y="2181339"/>
              <a:ext cx="3411220" cy="6894830"/>
            </a:xfrm>
            <a:custGeom>
              <a:avLst/>
              <a:gdLst/>
              <a:ahLst/>
              <a:cxnLst/>
              <a:rect l="l" t="t" r="r" b="b"/>
              <a:pathLst>
                <a:path w="3411219" h="6894830">
                  <a:moveTo>
                    <a:pt x="2905808" y="6894539"/>
                  </a:moveTo>
                  <a:lnTo>
                    <a:pt x="505137" y="6894539"/>
                  </a:lnTo>
                  <a:lnTo>
                    <a:pt x="456524" y="6892224"/>
                  </a:lnTo>
                  <a:lnTo>
                    <a:pt x="409211" y="6885422"/>
                  </a:lnTo>
                  <a:lnTo>
                    <a:pt x="363410" y="6874345"/>
                  </a:lnTo>
                  <a:lnTo>
                    <a:pt x="319334" y="6859206"/>
                  </a:lnTo>
                  <a:lnTo>
                    <a:pt x="277195" y="6840216"/>
                  </a:lnTo>
                  <a:lnTo>
                    <a:pt x="237207" y="6817589"/>
                  </a:lnTo>
                  <a:lnTo>
                    <a:pt x="199580" y="6791538"/>
                  </a:lnTo>
                  <a:lnTo>
                    <a:pt x="164529" y="6762274"/>
                  </a:lnTo>
                  <a:lnTo>
                    <a:pt x="132265" y="6730009"/>
                  </a:lnTo>
                  <a:lnTo>
                    <a:pt x="103001" y="6694958"/>
                  </a:lnTo>
                  <a:lnTo>
                    <a:pt x="76949" y="6657332"/>
                  </a:lnTo>
                  <a:lnTo>
                    <a:pt x="54322" y="6617343"/>
                  </a:lnTo>
                  <a:lnTo>
                    <a:pt x="35333" y="6575204"/>
                  </a:lnTo>
                  <a:lnTo>
                    <a:pt x="20200" y="6531128"/>
                  </a:lnTo>
                  <a:lnTo>
                    <a:pt x="9116" y="6485327"/>
                  </a:lnTo>
                  <a:lnTo>
                    <a:pt x="2314" y="6438014"/>
                  </a:lnTo>
                  <a:lnTo>
                    <a:pt x="80" y="6391091"/>
                  </a:lnTo>
                  <a:lnTo>
                    <a:pt x="0" y="505137"/>
                  </a:lnTo>
                  <a:lnTo>
                    <a:pt x="633" y="479558"/>
                  </a:lnTo>
                  <a:lnTo>
                    <a:pt x="5701" y="428400"/>
                  </a:lnTo>
                  <a:lnTo>
                    <a:pt x="15415" y="379275"/>
                  </a:lnTo>
                  <a:lnTo>
                    <a:pt x="28443" y="337066"/>
                  </a:lnTo>
                  <a:lnTo>
                    <a:pt x="50682" y="285512"/>
                  </a:lnTo>
                  <a:lnTo>
                    <a:pt x="74334" y="243277"/>
                  </a:lnTo>
                  <a:lnTo>
                    <a:pt x="112082" y="187842"/>
                  </a:lnTo>
                  <a:lnTo>
                    <a:pt x="148668" y="146979"/>
                  </a:lnTo>
                  <a:lnTo>
                    <a:pt x="157538" y="139113"/>
                  </a:lnTo>
                  <a:lnTo>
                    <a:pt x="175277" y="122747"/>
                  </a:lnTo>
                  <a:lnTo>
                    <a:pt x="222673" y="86175"/>
                  </a:lnTo>
                  <a:lnTo>
                    <a:pt x="264185" y="61075"/>
                  </a:lnTo>
                  <a:lnTo>
                    <a:pt x="308356" y="39876"/>
                  </a:lnTo>
                  <a:lnTo>
                    <a:pt x="354862" y="22873"/>
                  </a:lnTo>
                  <a:lnTo>
                    <a:pt x="403377" y="10363"/>
                  </a:lnTo>
                  <a:lnTo>
                    <a:pt x="453577" y="2640"/>
                  </a:lnTo>
                  <a:lnTo>
                    <a:pt x="505137" y="0"/>
                  </a:lnTo>
                  <a:lnTo>
                    <a:pt x="2907497" y="0"/>
                  </a:lnTo>
                  <a:lnTo>
                    <a:pt x="2958968" y="2551"/>
                  </a:lnTo>
                  <a:lnTo>
                    <a:pt x="3008961" y="10067"/>
                  </a:lnTo>
                  <a:lnTo>
                    <a:pt x="3057241" y="22341"/>
                  </a:lnTo>
                  <a:lnTo>
                    <a:pt x="3088759" y="33788"/>
                  </a:lnTo>
                  <a:lnTo>
                    <a:pt x="505137" y="33788"/>
                  </a:lnTo>
                  <a:lnTo>
                    <a:pt x="456974" y="36224"/>
                  </a:lnTo>
                  <a:lnTo>
                    <a:pt x="410195" y="43373"/>
                  </a:lnTo>
                  <a:lnTo>
                    <a:pt x="365040" y="55003"/>
                  </a:lnTo>
                  <a:lnTo>
                    <a:pt x="321746" y="70876"/>
                  </a:lnTo>
                  <a:lnTo>
                    <a:pt x="280551" y="90759"/>
                  </a:lnTo>
                  <a:lnTo>
                    <a:pt x="241666" y="114415"/>
                  </a:lnTo>
                  <a:lnTo>
                    <a:pt x="205376" y="141610"/>
                  </a:lnTo>
                  <a:lnTo>
                    <a:pt x="171898" y="172110"/>
                  </a:lnTo>
                  <a:lnTo>
                    <a:pt x="141469" y="205677"/>
                  </a:lnTo>
                  <a:lnTo>
                    <a:pt x="114326" y="242079"/>
                  </a:lnTo>
                  <a:lnTo>
                    <a:pt x="90707" y="281079"/>
                  </a:lnTo>
                  <a:lnTo>
                    <a:pt x="70849" y="322442"/>
                  </a:lnTo>
                  <a:lnTo>
                    <a:pt x="54991" y="365933"/>
                  </a:lnTo>
                  <a:lnTo>
                    <a:pt x="43370" y="411318"/>
                  </a:lnTo>
                  <a:lnTo>
                    <a:pt x="36223" y="458361"/>
                  </a:lnTo>
                  <a:lnTo>
                    <a:pt x="33873" y="505137"/>
                  </a:lnTo>
                  <a:lnTo>
                    <a:pt x="33788" y="6391091"/>
                  </a:lnTo>
                  <a:lnTo>
                    <a:pt x="36223" y="6439259"/>
                  </a:lnTo>
                  <a:lnTo>
                    <a:pt x="43370" y="6486041"/>
                  </a:lnTo>
                  <a:lnTo>
                    <a:pt x="54999" y="6531201"/>
                  </a:lnTo>
                  <a:lnTo>
                    <a:pt x="70849" y="6574499"/>
                  </a:lnTo>
                  <a:lnTo>
                    <a:pt x="90707" y="6615698"/>
                  </a:lnTo>
                  <a:lnTo>
                    <a:pt x="114326" y="6654562"/>
                  </a:lnTo>
                  <a:lnTo>
                    <a:pt x="141469" y="6690851"/>
                  </a:lnTo>
                  <a:lnTo>
                    <a:pt x="171898" y="6724330"/>
                  </a:lnTo>
                  <a:lnTo>
                    <a:pt x="205376" y="6754759"/>
                  </a:lnTo>
                  <a:lnTo>
                    <a:pt x="241666" y="6781902"/>
                  </a:lnTo>
                  <a:lnTo>
                    <a:pt x="280529" y="6805521"/>
                  </a:lnTo>
                  <a:lnTo>
                    <a:pt x="321729" y="6825378"/>
                  </a:lnTo>
                  <a:lnTo>
                    <a:pt x="365027" y="6841237"/>
                  </a:lnTo>
                  <a:lnTo>
                    <a:pt x="410186" y="6852858"/>
                  </a:lnTo>
                  <a:lnTo>
                    <a:pt x="456968" y="6860005"/>
                  </a:lnTo>
                  <a:lnTo>
                    <a:pt x="505137" y="6862440"/>
                  </a:lnTo>
                  <a:lnTo>
                    <a:pt x="3082194" y="6862440"/>
                  </a:lnTo>
                  <a:lnTo>
                    <a:pt x="3047535" y="6874345"/>
                  </a:lnTo>
                  <a:lnTo>
                    <a:pt x="3001734" y="6885422"/>
                  </a:lnTo>
                  <a:lnTo>
                    <a:pt x="2954421" y="6892224"/>
                  </a:lnTo>
                  <a:lnTo>
                    <a:pt x="2905808" y="6894539"/>
                  </a:lnTo>
                  <a:close/>
                </a:path>
                <a:path w="3411219" h="6894830">
                  <a:moveTo>
                    <a:pt x="3082194" y="6862440"/>
                  </a:moveTo>
                  <a:lnTo>
                    <a:pt x="2905808" y="6862440"/>
                  </a:lnTo>
                  <a:lnTo>
                    <a:pt x="2953977" y="6860005"/>
                  </a:lnTo>
                  <a:lnTo>
                    <a:pt x="3000759" y="6852858"/>
                  </a:lnTo>
                  <a:lnTo>
                    <a:pt x="3045919" y="6841237"/>
                  </a:lnTo>
                  <a:lnTo>
                    <a:pt x="3089217" y="6825378"/>
                  </a:lnTo>
                  <a:lnTo>
                    <a:pt x="3130416" y="6805521"/>
                  </a:lnTo>
                  <a:lnTo>
                    <a:pt x="3169280" y="6781902"/>
                  </a:lnTo>
                  <a:lnTo>
                    <a:pt x="3205570" y="6754759"/>
                  </a:lnTo>
                  <a:lnTo>
                    <a:pt x="3239048" y="6724330"/>
                  </a:lnTo>
                  <a:lnTo>
                    <a:pt x="3269478" y="6690851"/>
                  </a:lnTo>
                  <a:lnTo>
                    <a:pt x="3296621" y="6654562"/>
                  </a:lnTo>
                  <a:lnTo>
                    <a:pt x="3320240" y="6615698"/>
                  </a:lnTo>
                  <a:lnTo>
                    <a:pt x="3340097" y="6574499"/>
                  </a:lnTo>
                  <a:lnTo>
                    <a:pt x="3355974" y="6531128"/>
                  </a:lnTo>
                  <a:lnTo>
                    <a:pt x="3367576" y="6486041"/>
                  </a:lnTo>
                  <a:lnTo>
                    <a:pt x="3374724" y="6439259"/>
                  </a:lnTo>
                  <a:lnTo>
                    <a:pt x="3377159" y="6391091"/>
                  </a:lnTo>
                  <a:lnTo>
                    <a:pt x="3377159" y="505137"/>
                  </a:lnTo>
                  <a:lnTo>
                    <a:pt x="3374724" y="456969"/>
                  </a:lnTo>
                  <a:lnTo>
                    <a:pt x="3367576" y="410186"/>
                  </a:lnTo>
                  <a:lnTo>
                    <a:pt x="3355955" y="365027"/>
                  </a:lnTo>
                  <a:lnTo>
                    <a:pt x="3340097" y="321729"/>
                  </a:lnTo>
                  <a:lnTo>
                    <a:pt x="3320240" y="280530"/>
                  </a:lnTo>
                  <a:lnTo>
                    <a:pt x="3296621" y="241666"/>
                  </a:lnTo>
                  <a:lnTo>
                    <a:pt x="3269478" y="205377"/>
                  </a:lnTo>
                  <a:lnTo>
                    <a:pt x="3239048" y="171898"/>
                  </a:lnTo>
                  <a:lnTo>
                    <a:pt x="3205570" y="141469"/>
                  </a:lnTo>
                  <a:lnTo>
                    <a:pt x="3169280" y="114326"/>
                  </a:lnTo>
                  <a:lnTo>
                    <a:pt x="3130394" y="90707"/>
                  </a:lnTo>
                  <a:lnTo>
                    <a:pt x="3089200" y="70850"/>
                  </a:lnTo>
                  <a:lnTo>
                    <a:pt x="3045906" y="54992"/>
                  </a:lnTo>
                  <a:lnTo>
                    <a:pt x="3000751" y="43370"/>
                  </a:lnTo>
                  <a:lnTo>
                    <a:pt x="2953971" y="36223"/>
                  </a:lnTo>
                  <a:lnTo>
                    <a:pt x="2905808" y="33788"/>
                  </a:lnTo>
                  <a:lnTo>
                    <a:pt x="3088759" y="33788"/>
                  </a:lnTo>
                  <a:lnTo>
                    <a:pt x="3147711" y="60336"/>
                  </a:lnTo>
                  <a:lnTo>
                    <a:pt x="3189430" y="85643"/>
                  </a:lnTo>
                  <a:lnTo>
                    <a:pt x="3228488" y="114880"/>
                  </a:lnTo>
                  <a:lnTo>
                    <a:pt x="3263966" y="146979"/>
                  </a:lnTo>
                  <a:lnTo>
                    <a:pt x="3299840" y="188080"/>
                  </a:lnTo>
                  <a:lnTo>
                    <a:pt x="3325419" y="223003"/>
                  </a:lnTo>
                  <a:lnTo>
                    <a:pt x="3350761" y="263761"/>
                  </a:lnTo>
                  <a:lnTo>
                    <a:pt x="3369503" y="302274"/>
                  </a:lnTo>
                  <a:lnTo>
                    <a:pt x="3388985" y="354779"/>
                  </a:lnTo>
                  <a:lnTo>
                    <a:pt x="3400811" y="403772"/>
                  </a:lnTo>
                  <a:lnTo>
                    <a:pt x="3408412" y="453188"/>
                  </a:lnTo>
                  <a:lnTo>
                    <a:pt x="3410946" y="505137"/>
                  </a:lnTo>
                  <a:lnTo>
                    <a:pt x="3410865" y="6391091"/>
                  </a:lnTo>
                  <a:lnTo>
                    <a:pt x="3408631" y="6438014"/>
                  </a:lnTo>
                  <a:lnTo>
                    <a:pt x="3401829" y="6485327"/>
                  </a:lnTo>
                  <a:lnTo>
                    <a:pt x="3390727" y="6531201"/>
                  </a:lnTo>
                  <a:lnTo>
                    <a:pt x="3375613" y="6575204"/>
                  </a:lnTo>
                  <a:lnTo>
                    <a:pt x="3356623" y="6617343"/>
                  </a:lnTo>
                  <a:lnTo>
                    <a:pt x="3333996" y="6657332"/>
                  </a:lnTo>
                  <a:lnTo>
                    <a:pt x="3307945" y="6694958"/>
                  </a:lnTo>
                  <a:lnTo>
                    <a:pt x="3278680" y="6730009"/>
                  </a:lnTo>
                  <a:lnTo>
                    <a:pt x="3246416" y="6762274"/>
                  </a:lnTo>
                  <a:lnTo>
                    <a:pt x="3211365" y="6791538"/>
                  </a:lnTo>
                  <a:lnTo>
                    <a:pt x="3173738" y="6817589"/>
                  </a:lnTo>
                  <a:lnTo>
                    <a:pt x="3133750" y="6840216"/>
                  </a:lnTo>
                  <a:lnTo>
                    <a:pt x="3091611" y="6859206"/>
                  </a:lnTo>
                  <a:lnTo>
                    <a:pt x="3082194" y="6862440"/>
                  </a:lnTo>
                  <a:close/>
                </a:path>
              </a:pathLst>
            </a:custGeom>
            <a:solidFill>
              <a:srgbClr val="E8E8E8"/>
            </a:solidFill>
          </p:spPr>
          <p:txBody>
            <a:bodyPr wrap="square" lIns="0" tIns="0" rIns="0" bIns="0" rtlCol="0"/>
            <a:lstStyle/>
            <a:p>
              <a:endParaRPr dirty="0"/>
            </a:p>
          </p:txBody>
        </p:sp>
      </p:grpSp>
      <p:sp>
        <p:nvSpPr>
          <p:cNvPr id="25" name="object 25"/>
          <p:cNvSpPr txBox="1">
            <a:spLocks noGrp="1"/>
          </p:cNvSpPr>
          <p:nvPr>
            <p:ph type="title"/>
          </p:nvPr>
        </p:nvSpPr>
        <p:spPr>
          <a:xfrm>
            <a:off x="1295400" y="806559"/>
            <a:ext cx="5768975" cy="907941"/>
          </a:xfrm>
          <a:prstGeom prst="rect">
            <a:avLst/>
          </a:prstGeom>
        </p:spPr>
        <p:txBody>
          <a:bodyPr vert="horz" wrap="square" lIns="0" tIns="111760" rIns="0" bIns="0" rtlCol="0">
            <a:spAutoFit/>
          </a:bodyPr>
          <a:lstStyle/>
          <a:p>
            <a:pPr marL="12700" marR="5080">
              <a:lnSpc>
                <a:spcPts val="6150"/>
              </a:lnSpc>
              <a:spcBef>
                <a:spcPts val="880"/>
              </a:spcBef>
            </a:pPr>
            <a:r>
              <a:rPr lang="en-GB" sz="5700" spc="-200" dirty="0"/>
              <a:t>OBJECTIVES</a:t>
            </a:r>
            <a:endParaRPr lang="en-GB" sz="5700" dirty="0"/>
          </a:p>
        </p:txBody>
      </p:sp>
      <p:sp>
        <p:nvSpPr>
          <p:cNvPr id="28" name="TextBox 27">
            <a:extLst>
              <a:ext uri="{FF2B5EF4-FFF2-40B4-BE49-F238E27FC236}">
                <a16:creationId xmlns:a16="http://schemas.microsoft.com/office/drawing/2014/main" id="{5981510F-8F07-860A-524E-255331CFBD55}"/>
              </a:ext>
            </a:extLst>
          </p:cNvPr>
          <p:cNvSpPr txBox="1"/>
          <p:nvPr/>
        </p:nvSpPr>
        <p:spPr>
          <a:xfrm>
            <a:off x="1120533" y="1866900"/>
            <a:ext cx="11553582" cy="9379491"/>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2800" dirty="0">
                <a:solidFill>
                  <a:schemeClr val="bg1"/>
                </a:solidFill>
                <a:latin typeface="Nunito" pitchFamily="2" charset="0"/>
              </a:rPr>
              <a:t>To easily Access offering information on potato diseases and disorders in an easily accessible format-Provide a User-Friendly Interface </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To identify the existing system and identify its weaknesses</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	-Data collection: use ready-made data from Kaggle.</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To train that data set-Building and training a Convolutional Neural Network (CNN) model.</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To develop a connection between the model and  UI &amp; access that data-develop a fast API server around that model.</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To deploy the production -will have to develop a working HTTP server</a:t>
            </a:r>
          </a:p>
          <a:p>
            <a:pPr marL="571500" indent="-571500">
              <a:lnSpc>
                <a:spcPct val="150000"/>
              </a:lnSpc>
              <a:buFont typeface="Arial" panose="020B0604020202020204" pitchFamily="34" charset="0"/>
              <a:buChar char="•"/>
            </a:pPr>
            <a:r>
              <a:rPr lang="en-US" sz="2800" dirty="0">
                <a:solidFill>
                  <a:schemeClr val="bg1"/>
                </a:solidFill>
                <a:latin typeface="Nunito" pitchFamily="2" charset="0"/>
              </a:rPr>
              <a:t>To fast access and edit capabilities-deploy the Model in Google Cloud and GCP</a:t>
            </a:r>
          </a:p>
          <a:p>
            <a:pPr marL="571500" indent="-571500">
              <a:lnSpc>
                <a:spcPct val="150000"/>
              </a:lnSpc>
              <a:buFont typeface="Arial" panose="020B0604020202020204" pitchFamily="34" charset="0"/>
              <a:buChar char="•"/>
            </a:pPr>
            <a:endParaRPr lang="en-US" sz="2000" dirty="0">
              <a:latin typeface="Nunito" pitchFamily="2" charset="0"/>
            </a:endParaRPr>
          </a:p>
          <a:p>
            <a:pPr marL="571500" indent="-571500">
              <a:lnSpc>
                <a:spcPct val="150000"/>
              </a:lnSpc>
              <a:buFont typeface="Arial" panose="020B0604020202020204" pitchFamily="34" charset="0"/>
              <a:buChar char="•"/>
            </a:pPr>
            <a:endParaRPr lang="en-US" sz="2000" dirty="0">
              <a:latin typeface="Nunito" pitchFamily="2" charset="0"/>
            </a:endParaRPr>
          </a:p>
        </p:txBody>
      </p:sp>
      <p:pic>
        <p:nvPicPr>
          <p:cNvPr id="32" name="Picture 31">
            <a:extLst>
              <a:ext uri="{FF2B5EF4-FFF2-40B4-BE49-F238E27FC236}">
                <a16:creationId xmlns:a16="http://schemas.microsoft.com/office/drawing/2014/main" id="{3182C17C-5B75-C4F3-8CD2-13177AD23491}"/>
              </a:ext>
            </a:extLst>
          </p:cNvPr>
          <p:cNvPicPr>
            <a:picLocks noChangeAspect="1"/>
          </p:cNvPicPr>
          <p:nvPr/>
        </p:nvPicPr>
        <p:blipFill rotWithShape="1">
          <a:blip r:embed="rId7">
            <a:extLst>
              <a:ext uri="{28A0092B-C50C-407E-A947-70E740481C1C}">
                <a14:useLocalDpi xmlns:a14="http://schemas.microsoft.com/office/drawing/2010/main" val="0"/>
              </a:ext>
            </a:extLst>
          </a:blip>
          <a:srcRect b="4209"/>
          <a:stretch/>
        </p:blipFill>
        <p:spPr>
          <a:xfrm>
            <a:off x="14797391" y="1665974"/>
            <a:ext cx="2461290" cy="5753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2796949" y="2138179"/>
            <a:ext cx="1114424" cy="276224"/>
          </a:xfrm>
          <a:prstGeom prst="rect">
            <a:avLst/>
          </a:prstGeom>
        </p:spPr>
      </p:pic>
      <p:grpSp>
        <p:nvGrpSpPr>
          <p:cNvPr id="23" name="Group 22">
            <a:extLst>
              <a:ext uri="{FF2B5EF4-FFF2-40B4-BE49-F238E27FC236}">
                <a16:creationId xmlns:a16="http://schemas.microsoft.com/office/drawing/2014/main" id="{F4B4497C-C4E6-83F6-ED65-533B724A3C02}"/>
              </a:ext>
            </a:extLst>
          </p:cNvPr>
          <p:cNvGrpSpPr/>
          <p:nvPr/>
        </p:nvGrpSpPr>
        <p:grpSpPr>
          <a:xfrm>
            <a:off x="304800" y="3086370"/>
            <a:ext cx="9372600" cy="5562330"/>
            <a:chOff x="1493294" y="3657004"/>
            <a:chExt cx="7978900" cy="4795481"/>
          </a:xfrm>
        </p:grpSpPr>
        <p:grpSp>
          <p:nvGrpSpPr>
            <p:cNvPr id="22" name="Group 21">
              <a:extLst>
                <a:ext uri="{FF2B5EF4-FFF2-40B4-BE49-F238E27FC236}">
                  <a16:creationId xmlns:a16="http://schemas.microsoft.com/office/drawing/2014/main" id="{1207BB86-AD42-B334-8C4F-668EB5D9D686}"/>
                </a:ext>
              </a:extLst>
            </p:cNvPr>
            <p:cNvGrpSpPr/>
            <p:nvPr/>
          </p:nvGrpSpPr>
          <p:grpSpPr>
            <a:xfrm>
              <a:off x="1493294" y="3955283"/>
              <a:ext cx="7215037" cy="4497202"/>
              <a:chOff x="1493294" y="3955283"/>
              <a:chExt cx="7215037" cy="4497202"/>
            </a:xfrm>
          </p:grpSpPr>
          <p:pic>
            <p:nvPicPr>
              <p:cNvPr id="4098" name="Picture 2" descr="Top 20 Tools for Android Development">
                <a:extLst>
                  <a:ext uri="{FF2B5EF4-FFF2-40B4-BE49-F238E27FC236}">
                    <a16:creationId xmlns:a16="http://schemas.microsoft.com/office/drawing/2014/main" id="{973BC2BF-5BA2-9FA1-1266-998AEC639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955283"/>
                <a:ext cx="5812731" cy="3474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object 2"/>
              <p:cNvGrpSpPr/>
              <p:nvPr/>
            </p:nvGrpSpPr>
            <p:grpSpPr>
              <a:xfrm>
                <a:off x="1493294" y="5372100"/>
                <a:ext cx="2607310" cy="3080385"/>
                <a:chOff x="1407694" y="6182719"/>
                <a:chExt cx="2607310" cy="3080385"/>
              </a:xfrm>
            </p:grpSpPr>
            <p:pic>
              <p:nvPicPr>
                <p:cNvPr id="3" name="object 3"/>
                <p:cNvPicPr/>
                <p:nvPr/>
              </p:nvPicPr>
              <p:blipFill>
                <a:blip r:embed="rId4" cstate="print"/>
                <a:stretch>
                  <a:fillRect/>
                </a:stretch>
              </p:blipFill>
              <p:spPr>
                <a:xfrm>
                  <a:off x="1728566" y="6182719"/>
                  <a:ext cx="2285999" cy="2657474"/>
                </a:xfrm>
                <a:prstGeom prst="rect">
                  <a:avLst/>
                </a:prstGeom>
              </p:spPr>
            </p:pic>
            <p:pic>
              <p:nvPicPr>
                <p:cNvPr id="4" name="object 4"/>
                <p:cNvPicPr/>
                <p:nvPr/>
              </p:nvPicPr>
              <p:blipFill>
                <a:blip r:embed="rId5" cstate="print"/>
                <a:stretch>
                  <a:fillRect/>
                </a:stretch>
              </p:blipFill>
              <p:spPr>
                <a:xfrm>
                  <a:off x="1407694" y="6605509"/>
                  <a:ext cx="2276474" cy="2657474"/>
                </a:xfrm>
                <a:prstGeom prst="rect">
                  <a:avLst/>
                </a:prstGeom>
              </p:spPr>
            </p:pic>
          </p:grpSp>
        </p:grpSp>
        <p:grpSp>
          <p:nvGrpSpPr>
            <p:cNvPr id="6" name="object 6"/>
            <p:cNvGrpSpPr/>
            <p:nvPr/>
          </p:nvGrpSpPr>
          <p:grpSpPr>
            <a:xfrm>
              <a:off x="2096669" y="3657004"/>
              <a:ext cx="7375525" cy="4233069"/>
              <a:chOff x="2011069" y="4467623"/>
              <a:chExt cx="7375525" cy="4233069"/>
            </a:xfrm>
          </p:grpSpPr>
          <p:sp>
            <p:nvSpPr>
              <p:cNvPr id="7" name="object 7"/>
              <p:cNvSpPr/>
              <p:nvPr/>
            </p:nvSpPr>
            <p:spPr>
              <a:xfrm>
                <a:off x="2719106" y="4487584"/>
                <a:ext cx="5965190" cy="4000500"/>
              </a:xfrm>
              <a:custGeom>
                <a:avLst/>
                <a:gdLst/>
                <a:ahLst/>
                <a:cxnLst/>
                <a:rect l="l" t="t" r="r" b="b"/>
                <a:pathLst>
                  <a:path w="5965190" h="4000500">
                    <a:moveTo>
                      <a:pt x="5964892" y="4000469"/>
                    </a:moveTo>
                    <a:lnTo>
                      <a:pt x="0" y="4000469"/>
                    </a:lnTo>
                    <a:lnTo>
                      <a:pt x="0" y="209006"/>
                    </a:lnTo>
                    <a:lnTo>
                      <a:pt x="5538" y="161196"/>
                    </a:lnTo>
                    <a:lnTo>
                      <a:pt x="21306" y="117248"/>
                    </a:lnTo>
                    <a:lnTo>
                      <a:pt x="46029" y="78434"/>
                    </a:lnTo>
                    <a:lnTo>
                      <a:pt x="78434" y="46029"/>
                    </a:lnTo>
                    <a:lnTo>
                      <a:pt x="117248" y="21306"/>
                    </a:lnTo>
                    <a:lnTo>
                      <a:pt x="161196" y="5538"/>
                    </a:lnTo>
                    <a:lnTo>
                      <a:pt x="209006" y="0"/>
                    </a:lnTo>
                    <a:lnTo>
                      <a:pt x="5754712" y="0"/>
                    </a:lnTo>
                    <a:lnTo>
                      <a:pt x="5802525" y="5538"/>
                    </a:lnTo>
                    <a:lnTo>
                      <a:pt x="5846497" y="21306"/>
                    </a:lnTo>
                    <a:lnTo>
                      <a:pt x="5885376" y="46029"/>
                    </a:lnTo>
                    <a:lnTo>
                      <a:pt x="5917907" y="78434"/>
                    </a:lnTo>
                    <a:lnTo>
                      <a:pt x="5942839" y="117248"/>
                    </a:lnTo>
                    <a:lnTo>
                      <a:pt x="5958918" y="161196"/>
                    </a:lnTo>
                    <a:lnTo>
                      <a:pt x="5964892" y="209006"/>
                    </a:lnTo>
                    <a:lnTo>
                      <a:pt x="5964892" y="236012"/>
                    </a:lnTo>
                    <a:lnTo>
                      <a:pt x="181999" y="236012"/>
                    </a:lnTo>
                    <a:lnTo>
                      <a:pt x="181999" y="3738626"/>
                    </a:lnTo>
                    <a:lnTo>
                      <a:pt x="5964892" y="3738626"/>
                    </a:lnTo>
                    <a:lnTo>
                      <a:pt x="5964892" y="4000469"/>
                    </a:lnTo>
                    <a:close/>
                  </a:path>
                  <a:path w="5965190" h="4000500">
                    <a:moveTo>
                      <a:pt x="5964892" y="3738626"/>
                    </a:moveTo>
                    <a:lnTo>
                      <a:pt x="5780544" y="3738626"/>
                    </a:lnTo>
                    <a:lnTo>
                      <a:pt x="5780544" y="236012"/>
                    </a:lnTo>
                    <a:lnTo>
                      <a:pt x="5964892" y="236012"/>
                    </a:lnTo>
                    <a:lnTo>
                      <a:pt x="5964892" y="3738626"/>
                    </a:lnTo>
                    <a:close/>
                  </a:path>
                </a:pathLst>
              </a:custGeom>
              <a:solidFill>
                <a:srgbClr val="000000"/>
              </a:solidFill>
            </p:spPr>
            <p:txBody>
              <a:bodyPr wrap="square" lIns="0" tIns="0" rIns="0" bIns="0" rtlCol="0"/>
              <a:lstStyle/>
              <a:p>
                <a:endParaRPr dirty="0"/>
              </a:p>
            </p:txBody>
          </p:sp>
          <p:sp>
            <p:nvSpPr>
              <p:cNvPr id="8" name="object 8"/>
              <p:cNvSpPr/>
              <p:nvPr/>
            </p:nvSpPr>
            <p:spPr>
              <a:xfrm>
                <a:off x="2011069" y="4467623"/>
                <a:ext cx="7375525" cy="4200525"/>
              </a:xfrm>
              <a:custGeom>
                <a:avLst/>
                <a:gdLst/>
                <a:ahLst/>
                <a:cxnLst/>
                <a:rect l="l" t="t" r="r" b="b"/>
                <a:pathLst>
                  <a:path w="7375525" h="4200525">
                    <a:moveTo>
                      <a:pt x="7291728" y="4200082"/>
                    </a:moveTo>
                    <a:lnTo>
                      <a:pt x="88064" y="4200082"/>
                    </a:lnTo>
                    <a:lnTo>
                      <a:pt x="53994" y="4193257"/>
                    </a:lnTo>
                    <a:lnTo>
                      <a:pt x="25979" y="4174543"/>
                    </a:lnTo>
                    <a:lnTo>
                      <a:pt x="6990" y="4146583"/>
                    </a:lnTo>
                    <a:lnTo>
                      <a:pt x="0" y="4112018"/>
                    </a:lnTo>
                    <a:lnTo>
                      <a:pt x="0" y="4021605"/>
                    </a:lnTo>
                    <a:lnTo>
                      <a:pt x="686902" y="4021605"/>
                    </a:lnTo>
                    <a:lnTo>
                      <a:pt x="686902" y="225444"/>
                    </a:lnTo>
                    <a:lnTo>
                      <a:pt x="691481" y="180022"/>
                    </a:lnTo>
                    <a:lnTo>
                      <a:pt x="704606" y="137710"/>
                    </a:lnTo>
                    <a:lnTo>
                      <a:pt x="725354" y="99416"/>
                    </a:lnTo>
                    <a:lnTo>
                      <a:pt x="752803" y="66048"/>
                    </a:lnTo>
                    <a:lnTo>
                      <a:pt x="786031" y="38514"/>
                    </a:lnTo>
                    <a:lnTo>
                      <a:pt x="824117" y="17722"/>
                    </a:lnTo>
                    <a:lnTo>
                      <a:pt x="866138" y="4581"/>
                    </a:lnTo>
                    <a:lnTo>
                      <a:pt x="911170" y="0"/>
                    </a:lnTo>
                    <a:lnTo>
                      <a:pt x="6467448" y="0"/>
                    </a:lnTo>
                    <a:lnTo>
                      <a:pt x="6512868" y="4581"/>
                    </a:lnTo>
                    <a:lnTo>
                      <a:pt x="6555180" y="17722"/>
                    </a:lnTo>
                    <a:lnTo>
                      <a:pt x="6559303" y="19960"/>
                    </a:lnTo>
                    <a:lnTo>
                      <a:pt x="917043" y="19960"/>
                    </a:lnTo>
                    <a:lnTo>
                      <a:pt x="869233" y="25499"/>
                    </a:lnTo>
                    <a:lnTo>
                      <a:pt x="825285" y="41267"/>
                    </a:lnTo>
                    <a:lnTo>
                      <a:pt x="786472" y="65990"/>
                    </a:lnTo>
                    <a:lnTo>
                      <a:pt x="754067" y="98395"/>
                    </a:lnTo>
                    <a:lnTo>
                      <a:pt x="729343" y="137209"/>
                    </a:lnTo>
                    <a:lnTo>
                      <a:pt x="713576" y="181157"/>
                    </a:lnTo>
                    <a:lnTo>
                      <a:pt x="708037" y="228966"/>
                    </a:lnTo>
                    <a:lnTo>
                      <a:pt x="708037" y="4020430"/>
                    </a:lnTo>
                    <a:lnTo>
                      <a:pt x="3200845" y="4020430"/>
                    </a:lnTo>
                    <a:lnTo>
                      <a:pt x="3200845" y="4021605"/>
                    </a:lnTo>
                    <a:lnTo>
                      <a:pt x="3207670" y="4055675"/>
                    </a:lnTo>
                    <a:lnTo>
                      <a:pt x="3226384" y="4083690"/>
                    </a:lnTo>
                    <a:lnTo>
                      <a:pt x="3254344" y="4102679"/>
                    </a:lnTo>
                    <a:lnTo>
                      <a:pt x="3288910" y="4109669"/>
                    </a:lnTo>
                    <a:lnTo>
                      <a:pt x="7375434" y="4109669"/>
                    </a:lnTo>
                    <a:lnTo>
                      <a:pt x="7375434" y="4133775"/>
                    </a:lnTo>
                    <a:lnTo>
                      <a:pt x="7372967" y="4146087"/>
                    </a:lnTo>
                    <a:lnTo>
                      <a:pt x="7354254" y="4174103"/>
                    </a:lnTo>
                    <a:lnTo>
                      <a:pt x="7326293" y="4193092"/>
                    </a:lnTo>
                    <a:lnTo>
                      <a:pt x="7291728" y="4200082"/>
                    </a:lnTo>
                    <a:close/>
                  </a:path>
                  <a:path w="7375525" h="4200525">
                    <a:moveTo>
                      <a:pt x="7375434" y="4109669"/>
                    </a:moveTo>
                    <a:lnTo>
                      <a:pt x="4090883" y="4109669"/>
                    </a:lnTo>
                    <a:lnTo>
                      <a:pt x="4124952" y="4102844"/>
                    </a:lnTo>
                    <a:lnTo>
                      <a:pt x="4152968" y="4084130"/>
                    </a:lnTo>
                    <a:lnTo>
                      <a:pt x="4171956" y="4056170"/>
                    </a:lnTo>
                    <a:lnTo>
                      <a:pt x="4178946" y="4021605"/>
                    </a:lnTo>
                    <a:lnTo>
                      <a:pt x="4178946" y="4020430"/>
                    </a:lnTo>
                    <a:lnTo>
                      <a:pt x="6671755" y="4020430"/>
                    </a:lnTo>
                    <a:lnTo>
                      <a:pt x="6671755" y="228966"/>
                    </a:lnTo>
                    <a:lnTo>
                      <a:pt x="6666216" y="181157"/>
                    </a:lnTo>
                    <a:lnTo>
                      <a:pt x="6650448" y="137209"/>
                    </a:lnTo>
                    <a:lnTo>
                      <a:pt x="6625725" y="98395"/>
                    </a:lnTo>
                    <a:lnTo>
                      <a:pt x="6593321" y="65990"/>
                    </a:lnTo>
                    <a:lnTo>
                      <a:pt x="6554507" y="41267"/>
                    </a:lnTo>
                    <a:lnTo>
                      <a:pt x="6510559" y="25499"/>
                    </a:lnTo>
                    <a:lnTo>
                      <a:pt x="6462749" y="19960"/>
                    </a:lnTo>
                    <a:lnTo>
                      <a:pt x="6559303" y="19960"/>
                    </a:lnTo>
                    <a:lnTo>
                      <a:pt x="6593474" y="38514"/>
                    </a:lnTo>
                    <a:lnTo>
                      <a:pt x="6626842" y="66048"/>
                    </a:lnTo>
                    <a:lnTo>
                      <a:pt x="6654376" y="99416"/>
                    </a:lnTo>
                    <a:lnTo>
                      <a:pt x="6675168" y="137710"/>
                    </a:lnTo>
                    <a:lnTo>
                      <a:pt x="6688309" y="180022"/>
                    </a:lnTo>
                    <a:lnTo>
                      <a:pt x="6692891" y="225444"/>
                    </a:lnTo>
                    <a:lnTo>
                      <a:pt x="6692891" y="4021605"/>
                    </a:lnTo>
                    <a:lnTo>
                      <a:pt x="7375434" y="4021605"/>
                    </a:lnTo>
                    <a:lnTo>
                      <a:pt x="7375434" y="4109669"/>
                    </a:lnTo>
                    <a:close/>
                  </a:path>
                </a:pathLst>
              </a:custGeom>
              <a:solidFill>
                <a:srgbClr val="E8E8E8"/>
              </a:solidFill>
            </p:spPr>
            <p:txBody>
              <a:bodyPr wrap="square" lIns="0" tIns="0" rIns="0" bIns="0" rtlCol="0"/>
              <a:lstStyle/>
              <a:p>
                <a:endParaRPr dirty="0"/>
              </a:p>
            </p:txBody>
          </p:sp>
          <p:sp>
            <p:nvSpPr>
              <p:cNvPr id="9" name="object 9"/>
              <p:cNvSpPr/>
              <p:nvPr/>
            </p:nvSpPr>
            <p:spPr>
              <a:xfrm>
                <a:off x="2162530" y="8489238"/>
                <a:ext cx="7077075" cy="211454"/>
              </a:xfrm>
              <a:custGeom>
                <a:avLst/>
                <a:gdLst/>
                <a:ahLst/>
                <a:cxnLst/>
                <a:rect l="l" t="t" r="r" b="b"/>
                <a:pathLst>
                  <a:path w="7077075" h="211454">
                    <a:moveTo>
                      <a:pt x="4027474" y="0"/>
                    </a:moveTo>
                    <a:lnTo>
                      <a:pt x="3048203" y="0"/>
                    </a:lnTo>
                    <a:lnTo>
                      <a:pt x="3048203" y="1168"/>
                    </a:lnTo>
                    <a:lnTo>
                      <a:pt x="3055213" y="35242"/>
                    </a:lnTo>
                    <a:lnTo>
                      <a:pt x="3074327" y="63258"/>
                    </a:lnTo>
                    <a:lnTo>
                      <a:pt x="3102699" y="82245"/>
                    </a:lnTo>
                    <a:lnTo>
                      <a:pt x="3137446" y="89230"/>
                    </a:lnTo>
                    <a:lnTo>
                      <a:pt x="3939413" y="89230"/>
                    </a:lnTo>
                    <a:lnTo>
                      <a:pt x="3973982" y="82245"/>
                    </a:lnTo>
                    <a:lnTo>
                      <a:pt x="4001935" y="63258"/>
                    </a:lnTo>
                    <a:lnTo>
                      <a:pt x="4020655" y="35242"/>
                    </a:lnTo>
                    <a:lnTo>
                      <a:pt x="4027474" y="1168"/>
                    </a:lnTo>
                    <a:lnTo>
                      <a:pt x="4027474" y="0"/>
                    </a:lnTo>
                    <a:close/>
                  </a:path>
                  <a:path w="7077075" h="211454">
                    <a:moveTo>
                      <a:pt x="7076859" y="178473"/>
                    </a:moveTo>
                    <a:lnTo>
                      <a:pt x="0" y="178473"/>
                    </a:lnTo>
                    <a:lnTo>
                      <a:pt x="2667" y="191541"/>
                    </a:lnTo>
                    <a:lnTo>
                      <a:pt x="9842" y="201955"/>
                    </a:lnTo>
                    <a:lnTo>
                      <a:pt x="20307" y="208851"/>
                    </a:lnTo>
                    <a:lnTo>
                      <a:pt x="32880" y="211353"/>
                    </a:lnTo>
                    <a:lnTo>
                      <a:pt x="7043979" y="211353"/>
                    </a:lnTo>
                    <a:lnTo>
                      <a:pt x="7057034" y="208686"/>
                    </a:lnTo>
                    <a:lnTo>
                      <a:pt x="7067461" y="201523"/>
                    </a:lnTo>
                    <a:lnTo>
                      <a:pt x="7074357" y="191046"/>
                    </a:lnTo>
                    <a:lnTo>
                      <a:pt x="7076859" y="178473"/>
                    </a:lnTo>
                    <a:close/>
                  </a:path>
                </a:pathLst>
              </a:custGeom>
              <a:solidFill>
                <a:srgbClr val="CCCCCC"/>
              </a:solidFill>
            </p:spPr>
            <p:txBody>
              <a:bodyPr wrap="square" lIns="0" tIns="0" rIns="0" bIns="0" rtlCol="0"/>
              <a:lstStyle/>
              <a:p>
                <a:endParaRPr dirty="0"/>
              </a:p>
            </p:txBody>
          </p:sp>
        </p:grpSp>
      </p:grpSp>
      <p:sp>
        <p:nvSpPr>
          <p:cNvPr id="11" name="object 11"/>
          <p:cNvSpPr txBox="1"/>
          <p:nvPr/>
        </p:nvSpPr>
        <p:spPr>
          <a:xfrm>
            <a:off x="2743200" y="1132337"/>
            <a:ext cx="5779135" cy="907941"/>
          </a:xfrm>
          <a:prstGeom prst="rect">
            <a:avLst/>
          </a:prstGeom>
        </p:spPr>
        <p:txBody>
          <a:bodyPr vert="horz" wrap="square" lIns="0" tIns="111760" rIns="0" bIns="0" rtlCol="0">
            <a:spAutoFit/>
          </a:bodyPr>
          <a:lstStyle/>
          <a:p>
            <a:pPr marL="12700" marR="5080">
              <a:lnSpc>
                <a:spcPts val="6150"/>
              </a:lnSpc>
              <a:spcBef>
                <a:spcPts val="880"/>
              </a:spcBef>
            </a:pPr>
            <a:r>
              <a:rPr lang="en-GB" sz="5700" b="1" spc="-434" dirty="0">
                <a:solidFill>
                  <a:srgbClr val="FFFFFF"/>
                </a:solidFill>
                <a:latin typeface="Trebuchet MS"/>
                <a:cs typeface="Trebuchet MS"/>
              </a:rPr>
              <a:t>METHODOLOGY</a:t>
            </a:r>
          </a:p>
        </p:txBody>
      </p:sp>
      <p:sp>
        <p:nvSpPr>
          <p:cNvPr id="19" name="TextBox 18">
            <a:extLst>
              <a:ext uri="{FF2B5EF4-FFF2-40B4-BE49-F238E27FC236}">
                <a16:creationId xmlns:a16="http://schemas.microsoft.com/office/drawing/2014/main" id="{967FF9D3-4107-79E1-3F53-81455341AFEC}"/>
              </a:ext>
            </a:extLst>
          </p:cNvPr>
          <p:cNvSpPr txBox="1"/>
          <p:nvPr/>
        </p:nvSpPr>
        <p:spPr>
          <a:xfrm>
            <a:off x="9796181" y="2421167"/>
            <a:ext cx="8490806" cy="6649897"/>
          </a:xfrm>
          <a:prstGeom prst="rect">
            <a:avLst/>
          </a:prstGeom>
          <a:noFill/>
        </p:spPr>
        <p:txBody>
          <a:bodyPr wrap="square">
            <a:spAutoFit/>
          </a:bodyPr>
          <a:lstStyle/>
          <a:p>
            <a:pPr marL="12700" marR="5080" indent="-571500" algn="l">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Problem Definition and Objective Setting</a:t>
            </a:r>
          </a:p>
          <a:p>
            <a:pPr marL="12700" marR="5080" indent="-571500" algn="l">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Literature Review</a:t>
            </a:r>
          </a:p>
          <a:p>
            <a:pPr marL="12700" marR="5080" indent="-571500" algn="l">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Requirement Analysis</a:t>
            </a:r>
          </a:p>
          <a:p>
            <a:pPr marL="12700" marR="5080" indent="-571500" algn="l">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System Design</a:t>
            </a:r>
          </a:p>
          <a:p>
            <a:pPr marL="12700" marR="5080" indent="-571500" algn="l">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Develop</a:t>
            </a:r>
          </a:p>
          <a:p>
            <a:pPr marL="12700" marR="5080" indent="-571500" algn="l">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Testing and Optimization</a:t>
            </a:r>
          </a:p>
          <a:p>
            <a:pPr marL="12700" marR="5080" indent="-571500" algn="l">
              <a:lnSpc>
                <a:spcPct val="150000"/>
              </a:lnSpc>
              <a:spcBef>
                <a:spcPts val="1050"/>
              </a:spcBef>
              <a:buFont typeface="Wingdings" panose="05000000000000000000" pitchFamily="2" charset="2"/>
              <a:buChar char="q"/>
            </a:pPr>
            <a:r>
              <a:rPr lang="en-US" sz="3600" b="1" spc="-20" dirty="0">
                <a:solidFill>
                  <a:schemeClr val="bg1"/>
                </a:solidFill>
                <a:latin typeface="Arial Narrow"/>
                <a:ea typeface="+mj-ea"/>
              </a:rPr>
              <a:t>Documentation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86C05E77-6FBD-3E16-F50F-F8B61AE67776}"/>
              </a:ext>
            </a:extLst>
          </p:cNvPr>
          <p:cNvSpPr/>
          <p:nvPr/>
        </p:nvSpPr>
        <p:spPr>
          <a:xfrm>
            <a:off x="15087600" y="3861532"/>
            <a:ext cx="2703012" cy="18475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FC4E4E04-DA3B-FB79-6016-A0F0193CAFE1}"/>
              </a:ext>
            </a:extLst>
          </p:cNvPr>
          <p:cNvSpPr/>
          <p:nvPr/>
        </p:nvSpPr>
        <p:spPr>
          <a:xfrm>
            <a:off x="10325687" y="7403463"/>
            <a:ext cx="2397480" cy="18475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9F1E7798-B6FB-A676-C9F7-B1DB6BCD7BCD}"/>
              </a:ext>
            </a:extLst>
          </p:cNvPr>
          <p:cNvSpPr/>
          <p:nvPr/>
        </p:nvSpPr>
        <p:spPr>
          <a:xfrm>
            <a:off x="4677879" y="7384020"/>
            <a:ext cx="2397480" cy="184759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4A273E69-EBED-F303-C0E0-A9C2004FD64E}"/>
              </a:ext>
            </a:extLst>
          </p:cNvPr>
          <p:cNvSpPr/>
          <p:nvPr/>
        </p:nvSpPr>
        <p:spPr>
          <a:xfrm>
            <a:off x="927804" y="3716489"/>
            <a:ext cx="2443053" cy="234203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object 2"/>
          <p:cNvGrpSpPr/>
          <p:nvPr/>
        </p:nvGrpSpPr>
        <p:grpSpPr>
          <a:xfrm>
            <a:off x="15514138" y="7505700"/>
            <a:ext cx="2607310" cy="2566670"/>
            <a:chOff x="10620373" y="7720509"/>
            <a:chExt cx="2607310" cy="2566670"/>
          </a:xfrm>
        </p:grpSpPr>
        <p:pic>
          <p:nvPicPr>
            <p:cNvPr id="3" name="object 3"/>
            <p:cNvPicPr/>
            <p:nvPr/>
          </p:nvPicPr>
          <p:blipFill>
            <a:blip r:embed="rId2" cstate="print"/>
            <a:stretch>
              <a:fillRect/>
            </a:stretch>
          </p:blipFill>
          <p:spPr>
            <a:xfrm>
              <a:off x="10941246" y="7720509"/>
              <a:ext cx="2285999" cy="2566490"/>
            </a:xfrm>
            <a:prstGeom prst="rect">
              <a:avLst/>
            </a:prstGeom>
          </p:spPr>
        </p:pic>
        <p:pic>
          <p:nvPicPr>
            <p:cNvPr id="4" name="object 4"/>
            <p:cNvPicPr/>
            <p:nvPr/>
          </p:nvPicPr>
          <p:blipFill>
            <a:blip r:embed="rId3" cstate="print"/>
            <a:stretch>
              <a:fillRect/>
            </a:stretch>
          </p:blipFill>
          <p:spPr>
            <a:xfrm>
              <a:off x="10620373" y="8143300"/>
              <a:ext cx="2276474" cy="2143699"/>
            </a:xfrm>
            <a:prstGeom prst="rect">
              <a:avLst/>
            </a:prstGeom>
          </p:spPr>
        </p:pic>
      </p:grpSp>
      <p:pic>
        <p:nvPicPr>
          <p:cNvPr id="5" name="object 5"/>
          <p:cNvPicPr/>
          <p:nvPr/>
        </p:nvPicPr>
        <p:blipFill>
          <a:blip r:embed="rId4" cstate="print"/>
          <a:stretch>
            <a:fillRect/>
          </a:stretch>
        </p:blipFill>
        <p:spPr>
          <a:xfrm>
            <a:off x="8577326" y="1895476"/>
            <a:ext cx="1114424" cy="276224"/>
          </a:xfrm>
          <a:prstGeom prst="rect">
            <a:avLst/>
          </a:prstGeom>
        </p:spPr>
      </p:pic>
      <p:sp>
        <p:nvSpPr>
          <p:cNvPr id="6" name="object 6"/>
          <p:cNvSpPr txBox="1">
            <a:spLocks noGrp="1"/>
          </p:cNvSpPr>
          <p:nvPr>
            <p:ph type="title"/>
          </p:nvPr>
        </p:nvSpPr>
        <p:spPr>
          <a:xfrm>
            <a:off x="3827677" y="868331"/>
            <a:ext cx="10479253" cy="907941"/>
          </a:xfrm>
          <a:prstGeom prst="rect">
            <a:avLst/>
          </a:prstGeom>
        </p:spPr>
        <p:txBody>
          <a:bodyPr vert="horz" wrap="square" lIns="0" tIns="111760" rIns="0" bIns="0" rtlCol="0">
            <a:spAutoFit/>
          </a:bodyPr>
          <a:lstStyle/>
          <a:p>
            <a:pPr marL="12700" marR="5080" indent="422275" algn="ctr">
              <a:lnSpc>
                <a:spcPts val="6150"/>
              </a:lnSpc>
              <a:spcBef>
                <a:spcPts val="880"/>
              </a:spcBef>
            </a:pPr>
            <a:r>
              <a:rPr lang="en-GB" sz="5700" spc="-325" dirty="0"/>
              <a:t>METHODOLOGIES AND DEVELOP</a:t>
            </a:r>
            <a:endParaRPr lang="en-GB" sz="5700" dirty="0"/>
          </a:p>
        </p:txBody>
      </p:sp>
      <p:grpSp>
        <p:nvGrpSpPr>
          <p:cNvPr id="10" name="Group 9">
            <a:extLst>
              <a:ext uri="{FF2B5EF4-FFF2-40B4-BE49-F238E27FC236}">
                <a16:creationId xmlns:a16="http://schemas.microsoft.com/office/drawing/2014/main" id="{4FD46264-F985-8454-10A1-914204179519}"/>
              </a:ext>
            </a:extLst>
          </p:cNvPr>
          <p:cNvGrpSpPr/>
          <p:nvPr/>
        </p:nvGrpSpPr>
        <p:grpSpPr>
          <a:xfrm>
            <a:off x="4114560" y="2953758"/>
            <a:ext cx="10592815" cy="3818150"/>
            <a:chOff x="990600" y="1714500"/>
            <a:chExt cx="14565455" cy="3600049"/>
          </a:xfrm>
        </p:grpSpPr>
        <p:grpSp>
          <p:nvGrpSpPr>
            <p:cNvPr id="11" name="Group 10">
              <a:extLst>
                <a:ext uri="{FF2B5EF4-FFF2-40B4-BE49-F238E27FC236}">
                  <a16:creationId xmlns:a16="http://schemas.microsoft.com/office/drawing/2014/main" id="{65F0992D-4A99-F854-0A84-E42D577092E7}"/>
                </a:ext>
              </a:extLst>
            </p:cNvPr>
            <p:cNvGrpSpPr/>
            <p:nvPr/>
          </p:nvGrpSpPr>
          <p:grpSpPr>
            <a:xfrm>
              <a:off x="990600" y="1714500"/>
              <a:ext cx="14565455" cy="3600049"/>
              <a:chOff x="-233452" y="2204290"/>
              <a:chExt cx="7691647" cy="2539898"/>
            </a:xfrm>
          </p:grpSpPr>
          <p:sp>
            <p:nvSpPr>
              <p:cNvPr id="14" name="Rectangle: Rounded Corners 13">
                <a:extLst>
                  <a:ext uri="{FF2B5EF4-FFF2-40B4-BE49-F238E27FC236}">
                    <a16:creationId xmlns:a16="http://schemas.microsoft.com/office/drawing/2014/main" id="{D05DEA5C-36FF-3030-11F2-5676A014B107}"/>
                  </a:ext>
                </a:extLst>
              </p:cNvPr>
              <p:cNvSpPr/>
              <p:nvPr/>
            </p:nvSpPr>
            <p:spPr>
              <a:xfrm>
                <a:off x="1841352" y="2216410"/>
                <a:ext cx="1521479" cy="1034606"/>
              </a:xfrm>
              <a:prstGeom prst="roundRect">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lumMod val="95000"/>
                        <a:lumOff val="5000"/>
                      </a:schemeClr>
                    </a:solidFill>
                    <a:latin typeface="Nunito" pitchFamily="2" charset="0"/>
                    <a:cs typeface="Arial" panose="020B0604020202020204" pitchFamily="34" charset="0"/>
                  </a:rPr>
                  <a:t>Model Building &amp; Model training</a:t>
                </a:r>
              </a:p>
            </p:txBody>
          </p:sp>
          <p:sp>
            <p:nvSpPr>
              <p:cNvPr id="15" name="Arrow: Right 14">
                <a:extLst>
                  <a:ext uri="{FF2B5EF4-FFF2-40B4-BE49-F238E27FC236}">
                    <a16:creationId xmlns:a16="http://schemas.microsoft.com/office/drawing/2014/main" id="{1CDFF63A-0EDD-7852-67BD-A0EA9D794DF5}"/>
                  </a:ext>
                </a:extLst>
              </p:cNvPr>
              <p:cNvSpPr/>
              <p:nvPr/>
            </p:nvSpPr>
            <p:spPr>
              <a:xfrm>
                <a:off x="3443901" y="2473092"/>
                <a:ext cx="392758" cy="138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Nunito" pitchFamily="2" charset="0"/>
                </a:endParaRPr>
              </a:p>
            </p:txBody>
          </p:sp>
          <p:sp>
            <p:nvSpPr>
              <p:cNvPr id="16" name="Arrow: Right 15">
                <a:extLst>
                  <a:ext uri="{FF2B5EF4-FFF2-40B4-BE49-F238E27FC236}">
                    <a16:creationId xmlns:a16="http://schemas.microsoft.com/office/drawing/2014/main" id="{59A9EA51-197C-EA52-3EB8-24608C61F4A0}"/>
                  </a:ext>
                </a:extLst>
              </p:cNvPr>
              <p:cNvSpPr/>
              <p:nvPr/>
            </p:nvSpPr>
            <p:spPr>
              <a:xfrm>
                <a:off x="1349438" y="2496118"/>
                <a:ext cx="392758" cy="138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Nunito" pitchFamily="2" charset="0"/>
                </a:endParaRPr>
              </a:p>
            </p:txBody>
          </p:sp>
          <p:sp>
            <p:nvSpPr>
              <p:cNvPr id="17" name="Arrow: Right 16">
                <a:extLst>
                  <a:ext uri="{FF2B5EF4-FFF2-40B4-BE49-F238E27FC236}">
                    <a16:creationId xmlns:a16="http://schemas.microsoft.com/office/drawing/2014/main" id="{9CF3BD9D-1F74-E4A8-52DD-0A3112E73148}"/>
                  </a:ext>
                </a:extLst>
              </p:cNvPr>
              <p:cNvSpPr/>
              <p:nvPr/>
            </p:nvSpPr>
            <p:spPr>
              <a:xfrm rot="10800000">
                <a:off x="1382063" y="4246689"/>
                <a:ext cx="392758" cy="13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Nunito" pitchFamily="2" charset="0"/>
                </a:endParaRPr>
              </a:p>
            </p:txBody>
          </p:sp>
          <p:sp>
            <p:nvSpPr>
              <p:cNvPr id="18" name="Arrow: Right 17">
                <a:extLst>
                  <a:ext uri="{FF2B5EF4-FFF2-40B4-BE49-F238E27FC236}">
                    <a16:creationId xmlns:a16="http://schemas.microsoft.com/office/drawing/2014/main" id="{0294C901-DB2D-8D50-5F08-CE4CA20635FC}"/>
                  </a:ext>
                </a:extLst>
              </p:cNvPr>
              <p:cNvSpPr/>
              <p:nvPr/>
            </p:nvSpPr>
            <p:spPr>
              <a:xfrm rot="10800000">
                <a:off x="3434266" y="4216448"/>
                <a:ext cx="392758" cy="13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Nunito" pitchFamily="2" charset="0"/>
                </a:endParaRPr>
              </a:p>
            </p:txBody>
          </p:sp>
          <p:sp>
            <p:nvSpPr>
              <p:cNvPr id="19" name="Rectangle: Rounded Corners 18">
                <a:extLst>
                  <a:ext uri="{FF2B5EF4-FFF2-40B4-BE49-F238E27FC236}">
                    <a16:creationId xmlns:a16="http://schemas.microsoft.com/office/drawing/2014/main" id="{8A0B0356-BD12-C94A-B166-20C23BCE8C15}"/>
                  </a:ext>
                </a:extLst>
              </p:cNvPr>
              <p:cNvSpPr/>
              <p:nvPr/>
            </p:nvSpPr>
            <p:spPr>
              <a:xfrm>
                <a:off x="-233452" y="2204290"/>
                <a:ext cx="1521479" cy="1034606"/>
              </a:xfrm>
              <a:prstGeom prst="roundRect">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lumMod val="95000"/>
                        <a:lumOff val="5000"/>
                      </a:schemeClr>
                    </a:solidFill>
                    <a:latin typeface="Nunito" pitchFamily="2" charset="0"/>
                    <a:cs typeface="Arial" panose="020B0604020202020204" pitchFamily="34" charset="0"/>
                  </a:rPr>
                  <a:t>Data collection &amp; Pre-processing</a:t>
                </a:r>
              </a:p>
            </p:txBody>
          </p:sp>
          <p:sp>
            <p:nvSpPr>
              <p:cNvPr id="20" name="Rectangle: Rounded Corners 19">
                <a:extLst>
                  <a:ext uri="{FF2B5EF4-FFF2-40B4-BE49-F238E27FC236}">
                    <a16:creationId xmlns:a16="http://schemas.microsoft.com/office/drawing/2014/main" id="{5609B07E-68AA-76B2-7002-16DE0DF072AD}"/>
                  </a:ext>
                </a:extLst>
              </p:cNvPr>
              <p:cNvSpPr/>
              <p:nvPr/>
            </p:nvSpPr>
            <p:spPr>
              <a:xfrm>
                <a:off x="3937248" y="2219598"/>
                <a:ext cx="1521479" cy="1034606"/>
              </a:xfrm>
              <a:prstGeom prst="roundRect">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lumMod val="95000"/>
                        <a:lumOff val="5000"/>
                      </a:schemeClr>
                    </a:solidFill>
                    <a:latin typeface="Nunito" pitchFamily="2" charset="0"/>
                    <a:cs typeface="Arial" panose="020B0604020202020204" pitchFamily="34" charset="0"/>
                  </a:rPr>
                  <a:t>Export model </a:t>
                </a:r>
              </a:p>
            </p:txBody>
          </p:sp>
          <p:sp>
            <p:nvSpPr>
              <p:cNvPr id="21" name="Rectangle: Rounded Corners 20">
                <a:extLst>
                  <a:ext uri="{FF2B5EF4-FFF2-40B4-BE49-F238E27FC236}">
                    <a16:creationId xmlns:a16="http://schemas.microsoft.com/office/drawing/2014/main" id="{93E2835A-15C9-1D90-A515-BA72BDDB0CB0}"/>
                  </a:ext>
                </a:extLst>
              </p:cNvPr>
              <p:cNvSpPr/>
              <p:nvPr/>
            </p:nvSpPr>
            <p:spPr>
              <a:xfrm>
                <a:off x="5936716" y="2943778"/>
                <a:ext cx="1521479" cy="1034606"/>
              </a:xfrm>
              <a:prstGeom prst="roundRect">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lumMod val="95000"/>
                        <a:lumOff val="5000"/>
                      </a:schemeClr>
                    </a:solidFill>
                    <a:latin typeface="Nunito" pitchFamily="2" charset="0"/>
                    <a:cs typeface="Arial" panose="020B0604020202020204" pitchFamily="34" charset="0"/>
                  </a:rPr>
                  <a:t>Convert tf lite model</a:t>
                </a:r>
              </a:p>
            </p:txBody>
          </p:sp>
          <p:sp>
            <p:nvSpPr>
              <p:cNvPr id="22" name="Rectangle: Rounded Corners 21">
                <a:extLst>
                  <a:ext uri="{FF2B5EF4-FFF2-40B4-BE49-F238E27FC236}">
                    <a16:creationId xmlns:a16="http://schemas.microsoft.com/office/drawing/2014/main" id="{A2DD22BE-7B31-DEBB-D191-993466824EAD}"/>
                  </a:ext>
                </a:extLst>
              </p:cNvPr>
              <p:cNvSpPr/>
              <p:nvPr/>
            </p:nvSpPr>
            <p:spPr>
              <a:xfrm>
                <a:off x="3924752" y="3685401"/>
                <a:ext cx="1521479" cy="1034606"/>
              </a:xfrm>
              <a:prstGeom prst="roundRect">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lumMod val="95000"/>
                        <a:lumOff val="5000"/>
                      </a:schemeClr>
                    </a:solidFill>
                    <a:latin typeface="Nunito" pitchFamily="2" charset="0"/>
                    <a:cs typeface="Arial" panose="020B0604020202020204" pitchFamily="34" charset="0"/>
                  </a:rPr>
                  <a:t>Deploy Google cloud</a:t>
                </a:r>
              </a:p>
            </p:txBody>
          </p:sp>
          <p:sp>
            <p:nvSpPr>
              <p:cNvPr id="23" name="Rectangle: Rounded Corners 22">
                <a:extLst>
                  <a:ext uri="{FF2B5EF4-FFF2-40B4-BE49-F238E27FC236}">
                    <a16:creationId xmlns:a16="http://schemas.microsoft.com/office/drawing/2014/main" id="{38B46082-4B12-DD4B-482A-EADEEEB85CFB}"/>
                  </a:ext>
                </a:extLst>
              </p:cNvPr>
              <p:cNvSpPr/>
              <p:nvPr/>
            </p:nvSpPr>
            <p:spPr>
              <a:xfrm>
                <a:off x="1864934" y="3705978"/>
                <a:ext cx="1521479" cy="1034606"/>
              </a:xfrm>
              <a:prstGeom prst="roundRect">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lumMod val="95000"/>
                        <a:lumOff val="5000"/>
                      </a:schemeClr>
                    </a:solidFill>
                    <a:latin typeface="Nunito" pitchFamily="2" charset="0"/>
                    <a:cs typeface="Arial" panose="020B0604020202020204" pitchFamily="34" charset="0"/>
                  </a:rPr>
                  <a:t>Front end develop</a:t>
                </a:r>
              </a:p>
            </p:txBody>
          </p:sp>
          <p:sp>
            <p:nvSpPr>
              <p:cNvPr id="24" name="Rectangle: Rounded Corners 23">
                <a:extLst>
                  <a:ext uri="{FF2B5EF4-FFF2-40B4-BE49-F238E27FC236}">
                    <a16:creationId xmlns:a16="http://schemas.microsoft.com/office/drawing/2014/main" id="{A2F332F1-0A3E-5182-88D2-FA35721DAB15}"/>
                  </a:ext>
                </a:extLst>
              </p:cNvPr>
              <p:cNvSpPr/>
              <p:nvPr/>
            </p:nvSpPr>
            <p:spPr>
              <a:xfrm>
                <a:off x="-227509" y="3709582"/>
                <a:ext cx="1521479" cy="1034606"/>
              </a:xfrm>
              <a:prstGeom prst="roundRect">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lumMod val="95000"/>
                        <a:lumOff val="5000"/>
                      </a:schemeClr>
                    </a:solidFill>
                    <a:latin typeface="Nunito" pitchFamily="2" charset="0"/>
                    <a:cs typeface="Arial" panose="020B0604020202020204" pitchFamily="34" charset="0"/>
                  </a:rPr>
                  <a:t>Connect backend and Deployment</a:t>
                </a:r>
              </a:p>
            </p:txBody>
          </p:sp>
        </p:grpSp>
        <p:sp>
          <p:nvSpPr>
            <p:cNvPr id="12" name="Arrow: Bent 11">
              <a:extLst>
                <a:ext uri="{FF2B5EF4-FFF2-40B4-BE49-F238E27FC236}">
                  <a16:creationId xmlns:a16="http://schemas.microsoft.com/office/drawing/2014/main" id="{054E16B0-9ED2-A030-DDF1-82B3BB74B2C2}"/>
                </a:ext>
              </a:extLst>
            </p:cNvPr>
            <p:cNvSpPr/>
            <p:nvPr/>
          </p:nvSpPr>
          <p:spPr>
            <a:xfrm rot="5400000">
              <a:off x="12230021" y="1874877"/>
              <a:ext cx="381158" cy="82240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Arrow: Bent 12">
              <a:extLst>
                <a:ext uri="{FF2B5EF4-FFF2-40B4-BE49-F238E27FC236}">
                  <a16:creationId xmlns:a16="http://schemas.microsoft.com/office/drawing/2014/main" id="{F2D506B2-D602-225C-5589-2F8354656130}"/>
                </a:ext>
              </a:extLst>
            </p:cNvPr>
            <p:cNvSpPr/>
            <p:nvPr/>
          </p:nvSpPr>
          <p:spPr>
            <a:xfrm rot="10800000">
              <a:off x="11963400" y="4457542"/>
              <a:ext cx="818680" cy="3811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0" name="TextBox 29">
            <a:extLst>
              <a:ext uri="{FF2B5EF4-FFF2-40B4-BE49-F238E27FC236}">
                <a16:creationId xmlns:a16="http://schemas.microsoft.com/office/drawing/2014/main" id="{B6F97BD2-B5B4-A07B-5A88-EE92AED373A9}"/>
              </a:ext>
            </a:extLst>
          </p:cNvPr>
          <p:cNvSpPr txBox="1"/>
          <p:nvPr/>
        </p:nvSpPr>
        <p:spPr>
          <a:xfrm>
            <a:off x="1052798" y="4000500"/>
            <a:ext cx="2604802" cy="2031325"/>
          </a:xfrm>
          <a:prstGeom prst="rect">
            <a:avLst/>
          </a:prstGeom>
          <a:noFill/>
        </p:spPr>
        <p:txBody>
          <a:bodyPr wrap="square">
            <a:spAutoFit/>
          </a:bodyPr>
          <a:lstStyle/>
          <a:p>
            <a:pPr>
              <a:defRPr/>
            </a:pPr>
            <a:r>
              <a:rPr lang="en-US" sz="1600" dirty="0">
                <a:solidFill>
                  <a:prstClr val="black">
                    <a:lumMod val="95000"/>
                    <a:lumOff val="5000"/>
                  </a:prstClr>
                </a:solidFill>
                <a:latin typeface="Nunito" pitchFamily="2" charset="0"/>
                <a:cs typeface="Arial" panose="020B0604020202020204" pitchFamily="34" charset="0"/>
              </a:rPr>
              <a:t>Model Building </a:t>
            </a:r>
          </a:p>
          <a:p>
            <a:pPr>
              <a:defRPr/>
            </a:pPr>
            <a:endParaRPr lang="en-US" sz="1600" dirty="0">
              <a:solidFill>
                <a:prstClr val="black">
                  <a:lumMod val="95000"/>
                  <a:lumOff val="5000"/>
                </a:prstClr>
              </a:solidFill>
              <a:latin typeface="Nunito" pitchFamily="2" charset="0"/>
              <a:cs typeface="Arial" panose="020B0604020202020204" pitchFamily="34" charset="0"/>
            </a:endParaRPr>
          </a:p>
          <a:p>
            <a:pPr marL="285750" indent="-285750">
              <a:lnSpc>
                <a:spcPct val="150000"/>
              </a:lnSpc>
              <a:buFont typeface="Courier New" panose="02070309020205020404" pitchFamily="49" charset="0"/>
              <a:buChar char="o"/>
              <a:defRPr/>
            </a:pPr>
            <a:r>
              <a:rPr lang="en-US" sz="1600" dirty="0">
                <a:solidFill>
                  <a:prstClr val="black">
                    <a:lumMod val="95000"/>
                    <a:lumOff val="5000"/>
                  </a:prstClr>
                </a:solidFill>
                <a:latin typeface="Nunito" pitchFamily="2" charset="0"/>
                <a:cs typeface="Arial" panose="020B0604020202020204" pitchFamily="34" charset="0"/>
              </a:rPr>
              <a:t>TensorFlow</a:t>
            </a:r>
          </a:p>
          <a:p>
            <a:pPr marL="285750" indent="-285750">
              <a:lnSpc>
                <a:spcPct val="150000"/>
              </a:lnSpc>
              <a:buFont typeface="Courier New" panose="02070309020205020404" pitchFamily="49" charset="0"/>
              <a:buChar char="o"/>
              <a:defRPr/>
            </a:pPr>
            <a:r>
              <a:rPr lang="en-US" sz="1600" dirty="0">
                <a:solidFill>
                  <a:prstClr val="black">
                    <a:lumMod val="95000"/>
                    <a:lumOff val="5000"/>
                  </a:prstClr>
                </a:solidFill>
                <a:latin typeface="Nunito" pitchFamily="2" charset="0"/>
                <a:cs typeface="Arial" panose="020B0604020202020204" pitchFamily="34" charset="0"/>
              </a:rPr>
              <a:t>CNN</a:t>
            </a:r>
          </a:p>
          <a:p>
            <a:pPr marL="285750" indent="-285750">
              <a:lnSpc>
                <a:spcPct val="150000"/>
              </a:lnSpc>
              <a:buFont typeface="Courier New" panose="02070309020205020404" pitchFamily="49" charset="0"/>
              <a:buChar char="o"/>
              <a:defRPr/>
            </a:pPr>
            <a:r>
              <a:rPr lang="en-US" sz="1600" dirty="0">
                <a:solidFill>
                  <a:prstClr val="black">
                    <a:lumMod val="95000"/>
                    <a:lumOff val="5000"/>
                  </a:prstClr>
                </a:solidFill>
                <a:latin typeface="Nunito" pitchFamily="2" charset="0"/>
                <a:cs typeface="Arial" panose="020B0604020202020204" pitchFamily="34" charset="0"/>
              </a:rPr>
              <a:t>Data augmentation</a:t>
            </a:r>
          </a:p>
          <a:p>
            <a:pPr marL="285750" indent="-285750">
              <a:lnSpc>
                <a:spcPct val="150000"/>
              </a:lnSpc>
              <a:buFont typeface="Courier New" panose="02070309020205020404" pitchFamily="49" charset="0"/>
              <a:buChar char="o"/>
              <a:defRPr/>
            </a:pPr>
            <a:r>
              <a:rPr lang="en-US" sz="1600" dirty="0">
                <a:solidFill>
                  <a:prstClr val="black">
                    <a:lumMod val="95000"/>
                    <a:lumOff val="5000"/>
                  </a:prstClr>
                </a:solidFill>
                <a:latin typeface="Nunito" pitchFamily="2" charset="0"/>
                <a:cs typeface="Arial" panose="020B0604020202020204" pitchFamily="34" charset="0"/>
              </a:rPr>
              <a:t>tf dataset</a:t>
            </a:r>
          </a:p>
        </p:txBody>
      </p:sp>
      <p:sp>
        <p:nvSpPr>
          <p:cNvPr id="32" name="TextBox 31">
            <a:extLst>
              <a:ext uri="{FF2B5EF4-FFF2-40B4-BE49-F238E27FC236}">
                <a16:creationId xmlns:a16="http://schemas.microsoft.com/office/drawing/2014/main" id="{F8813B47-ACB8-9B82-4D81-1A921D14867D}"/>
              </a:ext>
            </a:extLst>
          </p:cNvPr>
          <p:cNvSpPr txBox="1"/>
          <p:nvPr/>
        </p:nvSpPr>
        <p:spPr>
          <a:xfrm>
            <a:off x="4872435" y="7850208"/>
            <a:ext cx="2566503" cy="954107"/>
          </a:xfrm>
          <a:prstGeom prst="rect">
            <a:avLst/>
          </a:prstGeom>
          <a:noFill/>
        </p:spPr>
        <p:txBody>
          <a:bodyPr wrap="square">
            <a:spAutoFit/>
          </a:bodyPr>
          <a:lstStyle/>
          <a:p>
            <a:pPr lvl="0">
              <a:defRPr/>
            </a:pPr>
            <a:r>
              <a:rPr lang="en-US" sz="1800" b="1" dirty="0">
                <a:solidFill>
                  <a:prstClr val="black">
                    <a:lumMod val="95000"/>
                    <a:lumOff val="5000"/>
                  </a:prstClr>
                </a:solidFill>
                <a:latin typeface="Nunito" pitchFamily="2" charset="0"/>
                <a:cs typeface="Arial" panose="020B0604020202020204" pitchFamily="34" charset="0"/>
              </a:rPr>
              <a:t>Backend server</a:t>
            </a:r>
          </a:p>
          <a:p>
            <a:pPr lvl="0">
              <a:defRPr/>
            </a:pPr>
            <a:endParaRPr lang="en-US" sz="1800" b="1" dirty="0">
              <a:solidFill>
                <a:prstClr val="black">
                  <a:lumMod val="95000"/>
                  <a:lumOff val="5000"/>
                </a:prstClr>
              </a:solidFill>
              <a:latin typeface="Nunito" pitchFamily="2" charset="0"/>
              <a:cs typeface="Arial" panose="020B0604020202020204" pitchFamily="34" charset="0"/>
            </a:endParaRPr>
          </a:p>
          <a:p>
            <a:pPr marL="285750" lvl="0" indent="-285750">
              <a:buFont typeface="Courier New" panose="02070309020205020404" pitchFamily="49" charset="0"/>
              <a:buChar char="o"/>
              <a:defRPr/>
            </a:pPr>
            <a:r>
              <a:rPr lang="en-US" sz="2000" dirty="0">
                <a:solidFill>
                  <a:prstClr val="black">
                    <a:lumMod val="95000"/>
                    <a:lumOff val="5000"/>
                  </a:prstClr>
                </a:solidFill>
                <a:latin typeface="Nunito" pitchFamily="2" charset="0"/>
                <a:cs typeface="Arial" panose="020B0604020202020204" pitchFamily="34" charset="0"/>
              </a:rPr>
              <a:t>TensorFlow</a:t>
            </a:r>
          </a:p>
        </p:txBody>
      </p:sp>
      <p:sp>
        <p:nvSpPr>
          <p:cNvPr id="34" name="TextBox 33">
            <a:extLst>
              <a:ext uri="{FF2B5EF4-FFF2-40B4-BE49-F238E27FC236}">
                <a16:creationId xmlns:a16="http://schemas.microsoft.com/office/drawing/2014/main" id="{CEFAAB1B-A41F-41BE-B0F7-0D0E91A50348}"/>
              </a:ext>
            </a:extLst>
          </p:cNvPr>
          <p:cNvSpPr txBox="1"/>
          <p:nvPr/>
        </p:nvSpPr>
        <p:spPr>
          <a:xfrm>
            <a:off x="10515600" y="7629524"/>
            <a:ext cx="9144000" cy="1585049"/>
          </a:xfrm>
          <a:prstGeom prst="rect">
            <a:avLst/>
          </a:prstGeom>
          <a:noFill/>
        </p:spPr>
        <p:txBody>
          <a:bodyPr wrap="square">
            <a:spAutoFit/>
          </a:bodyPr>
          <a:lstStyle/>
          <a:p>
            <a:pPr lvl="0">
              <a:defRPr/>
            </a:pPr>
            <a:endParaRPr lang="en-US" sz="1100" b="1" dirty="0">
              <a:solidFill>
                <a:schemeClr val="tx1"/>
              </a:solidFill>
              <a:latin typeface="Nunito" pitchFamily="2" charset="0"/>
            </a:endParaRPr>
          </a:p>
          <a:p>
            <a:r>
              <a:rPr lang="en-US" sz="1600" b="1" dirty="0">
                <a:solidFill>
                  <a:schemeClr val="tx1"/>
                </a:solidFill>
                <a:latin typeface="Nunito" pitchFamily="2" charset="0"/>
                <a:cs typeface="Arial" panose="020B0604020202020204" pitchFamily="34" charset="0"/>
              </a:rPr>
              <a:t>Model Optimization</a:t>
            </a:r>
          </a:p>
          <a:p>
            <a:endParaRPr lang="en-US" sz="1600" b="1" dirty="0">
              <a:solidFill>
                <a:schemeClr val="tx1"/>
              </a:solidFill>
              <a:latin typeface="Nunito" pitchFamily="2" charset="0"/>
              <a:cs typeface="Arial" panose="020B0604020202020204" pitchFamily="34" charset="0"/>
            </a:endParaRPr>
          </a:p>
          <a:p>
            <a:pPr marL="285750" indent="-285750">
              <a:buFont typeface="Courier New" panose="02070309020205020404" pitchFamily="49" charset="0"/>
              <a:buChar char="o"/>
            </a:pPr>
            <a:r>
              <a:rPr lang="en-US" sz="1800" dirty="0">
                <a:solidFill>
                  <a:schemeClr val="tx1"/>
                </a:solidFill>
                <a:latin typeface="Nunito" pitchFamily="2" charset="0"/>
                <a:cs typeface="Arial" panose="020B0604020202020204" pitchFamily="34" charset="0"/>
              </a:rPr>
              <a:t>Quantization</a:t>
            </a:r>
          </a:p>
          <a:p>
            <a:pPr marL="285750" indent="-285750">
              <a:buFont typeface="Courier New" panose="02070309020205020404" pitchFamily="49" charset="0"/>
              <a:buChar char="o"/>
            </a:pPr>
            <a:r>
              <a:rPr lang="en-US" sz="1800" dirty="0">
                <a:solidFill>
                  <a:schemeClr val="tx1"/>
                </a:solidFill>
                <a:latin typeface="Nunito" pitchFamily="2" charset="0"/>
                <a:cs typeface="Arial" panose="020B0604020202020204" pitchFamily="34" charset="0"/>
              </a:rPr>
              <a:t>TensorFlow Lite</a:t>
            </a:r>
            <a:endParaRPr lang="en-US" sz="1800" dirty="0">
              <a:solidFill>
                <a:schemeClr val="bg1"/>
              </a:solidFill>
              <a:latin typeface="Nunito" pitchFamily="2" charset="0"/>
            </a:endParaRPr>
          </a:p>
          <a:p>
            <a:pPr algn="ctr"/>
            <a:endParaRPr lang="en-US" dirty="0">
              <a:latin typeface="Nunito" pitchFamily="2" charset="0"/>
            </a:endParaRPr>
          </a:p>
        </p:txBody>
      </p:sp>
      <p:sp>
        <p:nvSpPr>
          <p:cNvPr id="36" name="TextBox 35">
            <a:extLst>
              <a:ext uri="{FF2B5EF4-FFF2-40B4-BE49-F238E27FC236}">
                <a16:creationId xmlns:a16="http://schemas.microsoft.com/office/drawing/2014/main" id="{2CAFC0B4-9473-2056-A8F5-5AA59CB75A23}"/>
              </a:ext>
            </a:extLst>
          </p:cNvPr>
          <p:cNvSpPr txBox="1"/>
          <p:nvPr/>
        </p:nvSpPr>
        <p:spPr>
          <a:xfrm>
            <a:off x="15203134" y="4252003"/>
            <a:ext cx="9144000" cy="1138773"/>
          </a:xfrm>
          <a:prstGeom prst="rect">
            <a:avLst/>
          </a:prstGeom>
          <a:noFill/>
        </p:spPr>
        <p:txBody>
          <a:bodyPr wrap="square">
            <a:spAutoFit/>
          </a:bodyPr>
          <a:lstStyle/>
          <a:p>
            <a:pPr lvl="0">
              <a:defRPr/>
            </a:pPr>
            <a:r>
              <a:rPr lang="en-US" sz="1600" b="1" dirty="0">
                <a:solidFill>
                  <a:prstClr val="black">
                    <a:lumMod val="95000"/>
                    <a:lumOff val="5000"/>
                  </a:prstClr>
                </a:solidFill>
                <a:latin typeface="Nunito" pitchFamily="2" charset="0"/>
                <a:cs typeface="Arial" panose="020B0604020202020204" pitchFamily="34" charset="0"/>
              </a:rPr>
              <a:t>Frontend &amp; Deployment</a:t>
            </a:r>
          </a:p>
          <a:p>
            <a:pPr lvl="0">
              <a:defRPr/>
            </a:pPr>
            <a:endParaRPr lang="en-US" sz="1600" b="1" dirty="0">
              <a:solidFill>
                <a:prstClr val="black">
                  <a:lumMod val="95000"/>
                  <a:lumOff val="5000"/>
                </a:prstClr>
              </a:solidFill>
              <a:latin typeface="Nunito" pitchFamily="2" charset="0"/>
              <a:cs typeface="Arial" panose="020B0604020202020204" pitchFamily="34" charset="0"/>
            </a:endParaRPr>
          </a:p>
          <a:p>
            <a:pPr marL="285750" lvl="0" indent="-285750">
              <a:buFont typeface="Courier New" panose="02070309020205020404" pitchFamily="49" charset="0"/>
              <a:buChar char="o"/>
              <a:defRPr/>
            </a:pPr>
            <a:r>
              <a:rPr lang="en-US" sz="1800" dirty="0">
                <a:solidFill>
                  <a:prstClr val="black">
                    <a:lumMod val="95000"/>
                    <a:lumOff val="5000"/>
                  </a:prstClr>
                </a:solidFill>
                <a:latin typeface="Nunito" pitchFamily="2" charset="0"/>
                <a:cs typeface="Arial" panose="020B0604020202020204" pitchFamily="34" charset="0"/>
              </a:rPr>
              <a:t>React Native</a:t>
            </a:r>
          </a:p>
          <a:p>
            <a:pPr marL="285750" lvl="0" indent="-285750">
              <a:buFont typeface="Courier New" panose="02070309020205020404" pitchFamily="49" charset="0"/>
              <a:buChar char="o"/>
              <a:defRPr/>
            </a:pPr>
            <a:r>
              <a:rPr lang="en-US" sz="1800" dirty="0">
                <a:solidFill>
                  <a:prstClr val="black">
                    <a:lumMod val="95000"/>
                    <a:lumOff val="5000"/>
                  </a:prstClr>
                </a:solidFill>
                <a:latin typeface="Nunito" pitchFamily="2" charset="0"/>
                <a:cs typeface="Arial" panose="020B0604020202020204" pitchFamily="34" charset="0"/>
              </a:rPr>
              <a:t>Deployment to GCP</a:t>
            </a:r>
            <a:endParaRPr lang="en-US" b="1" dirty="0">
              <a:solidFill>
                <a:schemeClr val="bg1"/>
              </a:solidFill>
              <a:latin typeface="Nunito"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D37B5-C5D3-D506-0A97-A707FBBF5787}"/>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04E99C34-0293-910E-DF2B-83C546128E4A}"/>
              </a:ext>
            </a:extLst>
          </p:cNvPr>
          <p:cNvGrpSpPr/>
          <p:nvPr/>
        </p:nvGrpSpPr>
        <p:grpSpPr>
          <a:xfrm>
            <a:off x="0" y="0"/>
            <a:ext cx="1862455" cy="1664335"/>
            <a:chOff x="0" y="0"/>
            <a:chExt cx="1862455" cy="1664335"/>
          </a:xfrm>
        </p:grpSpPr>
        <p:pic>
          <p:nvPicPr>
            <p:cNvPr id="3" name="object 3">
              <a:extLst>
                <a:ext uri="{FF2B5EF4-FFF2-40B4-BE49-F238E27FC236}">
                  <a16:creationId xmlns:a16="http://schemas.microsoft.com/office/drawing/2014/main" id="{2937477D-4799-C106-AEE2-A7B04AA264CB}"/>
                </a:ext>
              </a:extLst>
            </p:cNvPr>
            <p:cNvPicPr/>
            <p:nvPr/>
          </p:nvPicPr>
          <p:blipFill>
            <a:blip r:embed="rId2" cstate="print"/>
            <a:stretch>
              <a:fillRect/>
            </a:stretch>
          </p:blipFill>
          <p:spPr>
            <a:xfrm>
              <a:off x="0" y="0"/>
              <a:ext cx="1862234" cy="1317867"/>
            </a:xfrm>
            <a:prstGeom prst="rect">
              <a:avLst/>
            </a:prstGeom>
          </p:spPr>
        </p:pic>
        <p:pic>
          <p:nvPicPr>
            <p:cNvPr id="4" name="object 4">
              <a:extLst>
                <a:ext uri="{FF2B5EF4-FFF2-40B4-BE49-F238E27FC236}">
                  <a16:creationId xmlns:a16="http://schemas.microsoft.com/office/drawing/2014/main" id="{B00ACE65-48C9-31E4-AD83-985BF4874303}"/>
                </a:ext>
              </a:extLst>
            </p:cNvPr>
            <p:cNvPicPr/>
            <p:nvPr/>
          </p:nvPicPr>
          <p:blipFill>
            <a:blip r:embed="rId3" cstate="print"/>
            <a:stretch>
              <a:fillRect/>
            </a:stretch>
          </p:blipFill>
          <p:spPr>
            <a:xfrm>
              <a:off x="0" y="0"/>
              <a:ext cx="1599537" cy="1664005"/>
            </a:xfrm>
            <a:prstGeom prst="rect">
              <a:avLst/>
            </a:prstGeom>
          </p:spPr>
        </p:pic>
      </p:grpSp>
      <p:pic>
        <p:nvPicPr>
          <p:cNvPr id="5" name="object 5">
            <a:extLst>
              <a:ext uri="{FF2B5EF4-FFF2-40B4-BE49-F238E27FC236}">
                <a16:creationId xmlns:a16="http://schemas.microsoft.com/office/drawing/2014/main" id="{25F8684C-8C62-B96D-1A42-BEA29BBE8193}"/>
              </a:ext>
            </a:extLst>
          </p:cNvPr>
          <p:cNvPicPr/>
          <p:nvPr/>
        </p:nvPicPr>
        <p:blipFill>
          <a:blip r:embed="rId4" cstate="print"/>
          <a:stretch>
            <a:fillRect/>
          </a:stretch>
        </p:blipFill>
        <p:spPr>
          <a:xfrm>
            <a:off x="5105400" y="2124076"/>
            <a:ext cx="1114424" cy="276224"/>
          </a:xfrm>
          <a:prstGeom prst="rect">
            <a:avLst/>
          </a:prstGeom>
        </p:spPr>
      </p:pic>
      <p:sp>
        <p:nvSpPr>
          <p:cNvPr id="30" name="object 30">
            <a:extLst>
              <a:ext uri="{FF2B5EF4-FFF2-40B4-BE49-F238E27FC236}">
                <a16:creationId xmlns:a16="http://schemas.microsoft.com/office/drawing/2014/main" id="{FEF14F45-0E6A-6D95-C32E-03B72A98893C}"/>
              </a:ext>
            </a:extLst>
          </p:cNvPr>
          <p:cNvSpPr txBox="1">
            <a:spLocks noGrp="1"/>
          </p:cNvSpPr>
          <p:nvPr>
            <p:ph type="title"/>
          </p:nvPr>
        </p:nvSpPr>
        <p:spPr>
          <a:xfrm>
            <a:off x="1671907" y="1084398"/>
            <a:ext cx="10301868" cy="907941"/>
          </a:xfrm>
          <a:prstGeom prst="rect">
            <a:avLst/>
          </a:prstGeom>
        </p:spPr>
        <p:txBody>
          <a:bodyPr vert="horz" wrap="square" lIns="0" tIns="111760" rIns="0" bIns="0" rtlCol="0">
            <a:spAutoFit/>
          </a:bodyPr>
          <a:lstStyle/>
          <a:p>
            <a:pPr marL="12700" marR="5080" indent="166370" algn="ctr">
              <a:lnSpc>
                <a:spcPts val="6150"/>
              </a:lnSpc>
              <a:spcBef>
                <a:spcPts val="880"/>
              </a:spcBef>
            </a:pPr>
            <a:r>
              <a:rPr lang="en-GB" sz="5700" spc="-10" dirty="0">
                <a:latin typeface="Arial Narrow"/>
                <a:cs typeface="Arial Narrow"/>
              </a:rPr>
              <a:t>CONCLUTION</a:t>
            </a:r>
            <a:endParaRPr lang="en-GB" sz="5700" dirty="0">
              <a:latin typeface="Arial Narrow"/>
              <a:cs typeface="Arial Narrow"/>
            </a:endParaRPr>
          </a:p>
        </p:txBody>
      </p:sp>
      <p:sp>
        <p:nvSpPr>
          <p:cNvPr id="35" name="TextBox 34">
            <a:extLst>
              <a:ext uri="{FF2B5EF4-FFF2-40B4-BE49-F238E27FC236}">
                <a16:creationId xmlns:a16="http://schemas.microsoft.com/office/drawing/2014/main" id="{D7E222F9-D36F-D8D5-E962-46DF426CB717}"/>
              </a:ext>
            </a:extLst>
          </p:cNvPr>
          <p:cNvSpPr txBox="1"/>
          <p:nvPr/>
        </p:nvSpPr>
        <p:spPr>
          <a:xfrm>
            <a:off x="6092763" y="2620802"/>
            <a:ext cx="12195237" cy="5201424"/>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3200" dirty="0">
                <a:solidFill>
                  <a:schemeClr val="bg1"/>
                </a:solidFill>
                <a:latin typeface="Nunito" pitchFamily="2" charset="0"/>
              </a:rPr>
              <a:t>Our project helps farmers detect and manage potato diseases better.</a:t>
            </a:r>
          </a:p>
          <a:p>
            <a:pPr marL="571500" indent="-571500">
              <a:lnSpc>
                <a:spcPct val="150000"/>
              </a:lnSpc>
              <a:buFont typeface="Arial" panose="020B0604020202020204" pitchFamily="34" charset="0"/>
              <a:buChar char="•"/>
            </a:pPr>
            <a:r>
              <a:rPr lang="en-US" sz="3200" dirty="0">
                <a:solidFill>
                  <a:schemeClr val="bg1"/>
                </a:solidFill>
                <a:latin typeface="Nunito" pitchFamily="2" charset="0"/>
              </a:rPr>
              <a:t>By using technology and easy interfaces, we make it easier for farmers to protect their crops.</a:t>
            </a:r>
          </a:p>
          <a:p>
            <a:pPr marL="571500" indent="-571500">
              <a:lnSpc>
                <a:spcPct val="150000"/>
              </a:lnSpc>
              <a:buFont typeface="Arial" panose="020B0604020202020204" pitchFamily="34" charset="0"/>
              <a:buChar char="•"/>
            </a:pPr>
            <a:r>
              <a:rPr lang="en-US" sz="3200" dirty="0">
                <a:solidFill>
                  <a:schemeClr val="bg1"/>
                </a:solidFill>
                <a:latin typeface="Nunito" pitchFamily="2" charset="0"/>
              </a:rPr>
              <a:t>Working with farmers and experts, we're making potato farming more resilient in Sri Lanka.</a:t>
            </a:r>
            <a:endParaRPr lang="en-US" sz="3600" dirty="0">
              <a:solidFill>
                <a:schemeClr val="bg1"/>
              </a:solidFill>
              <a:latin typeface="Nunito" pitchFamily="2" charset="0"/>
            </a:endParaRPr>
          </a:p>
          <a:p>
            <a:pPr marL="571500" indent="-571500">
              <a:lnSpc>
                <a:spcPct val="150000"/>
              </a:lnSpc>
              <a:buFont typeface="Arial" panose="020B0604020202020204" pitchFamily="34" charset="0"/>
              <a:buChar char="•"/>
            </a:pPr>
            <a:endParaRPr lang="en-US" sz="3200" dirty="0">
              <a:solidFill>
                <a:schemeClr val="bg1"/>
              </a:solidFill>
              <a:latin typeface="Nunito" pitchFamily="2" charset="0"/>
            </a:endParaRPr>
          </a:p>
        </p:txBody>
      </p:sp>
      <p:grpSp>
        <p:nvGrpSpPr>
          <p:cNvPr id="50" name="Group 49">
            <a:extLst>
              <a:ext uri="{FF2B5EF4-FFF2-40B4-BE49-F238E27FC236}">
                <a16:creationId xmlns:a16="http://schemas.microsoft.com/office/drawing/2014/main" id="{FE88048A-94D1-2E9A-14DD-41063D0BC1C3}"/>
              </a:ext>
            </a:extLst>
          </p:cNvPr>
          <p:cNvGrpSpPr/>
          <p:nvPr/>
        </p:nvGrpSpPr>
        <p:grpSpPr>
          <a:xfrm>
            <a:off x="228600" y="3616513"/>
            <a:ext cx="5465632" cy="6708587"/>
            <a:chOff x="67066" y="3608249"/>
            <a:chExt cx="5465632" cy="6708587"/>
          </a:xfrm>
        </p:grpSpPr>
        <p:pic>
          <p:nvPicPr>
            <p:cNvPr id="2050" name="Picture 2" descr="How to grow potatoes / RHS Gardening">
              <a:extLst>
                <a:ext uri="{FF2B5EF4-FFF2-40B4-BE49-F238E27FC236}">
                  <a16:creationId xmlns:a16="http://schemas.microsoft.com/office/drawing/2014/main" id="{7615B139-E6C0-4DBD-4307-8EDAF3A495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696" r="26895"/>
            <a:stretch/>
          </p:blipFill>
          <p:spPr bwMode="auto">
            <a:xfrm>
              <a:off x="3213118" y="6211599"/>
              <a:ext cx="2197082" cy="4105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6" name="Group 35">
              <a:extLst>
                <a:ext uri="{FF2B5EF4-FFF2-40B4-BE49-F238E27FC236}">
                  <a16:creationId xmlns:a16="http://schemas.microsoft.com/office/drawing/2014/main" id="{9F277865-FC9B-1C04-74D3-08366A72BB45}"/>
                </a:ext>
              </a:extLst>
            </p:cNvPr>
            <p:cNvGrpSpPr/>
            <p:nvPr/>
          </p:nvGrpSpPr>
          <p:grpSpPr>
            <a:xfrm>
              <a:off x="67066" y="3608249"/>
              <a:ext cx="3372394" cy="6678751"/>
              <a:chOff x="2656154" y="4255696"/>
              <a:chExt cx="2680335" cy="5302250"/>
            </a:xfrm>
          </p:grpSpPr>
          <p:pic>
            <p:nvPicPr>
              <p:cNvPr id="37" name="Picture 2" descr="Sprouted potato tuber. Green shoots of potato seed on the background of the plantation. Agricultural background with limited depth of field. Raw Potato Stock Photo">
                <a:extLst>
                  <a:ext uri="{FF2B5EF4-FFF2-40B4-BE49-F238E27FC236}">
                    <a16:creationId xmlns:a16="http://schemas.microsoft.com/office/drawing/2014/main" id="{F4562F18-C522-767D-1752-B536701A45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536" r="5610" b="39965"/>
              <a:stretch/>
            </p:blipFill>
            <p:spPr bwMode="auto">
              <a:xfrm>
                <a:off x="2790386" y="4358069"/>
                <a:ext cx="2466773" cy="49959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 name="object 24">
                <a:extLst>
                  <a:ext uri="{FF2B5EF4-FFF2-40B4-BE49-F238E27FC236}">
                    <a16:creationId xmlns:a16="http://schemas.microsoft.com/office/drawing/2014/main" id="{79FFFE0A-0E82-8044-8D64-56F897A28FC8}"/>
                  </a:ext>
                </a:extLst>
              </p:cNvPr>
              <p:cNvGrpSpPr/>
              <p:nvPr/>
            </p:nvGrpSpPr>
            <p:grpSpPr>
              <a:xfrm>
                <a:off x="2656154" y="4255696"/>
                <a:ext cx="2680335" cy="5302250"/>
                <a:chOff x="2656154" y="4255696"/>
                <a:chExt cx="2680335" cy="5302250"/>
              </a:xfrm>
            </p:grpSpPr>
            <p:sp>
              <p:nvSpPr>
                <p:cNvPr id="39" name="object 25">
                  <a:extLst>
                    <a:ext uri="{FF2B5EF4-FFF2-40B4-BE49-F238E27FC236}">
                      <a16:creationId xmlns:a16="http://schemas.microsoft.com/office/drawing/2014/main" id="{47B13A58-BD74-F88C-6F6D-CBD69358A7B7}"/>
                    </a:ext>
                  </a:extLst>
                </p:cNvPr>
                <p:cNvSpPr/>
                <p:nvPr/>
              </p:nvSpPr>
              <p:spPr>
                <a:xfrm>
                  <a:off x="2710719" y="4281678"/>
                  <a:ext cx="2571115" cy="5250180"/>
                </a:xfrm>
                <a:custGeom>
                  <a:avLst/>
                  <a:gdLst/>
                  <a:ahLst/>
                  <a:cxnLst/>
                  <a:rect l="l" t="t" r="r" b="b"/>
                  <a:pathLst>
                    <a:path w="2571115" h="5250180">
                      <a:moveTo>
                        <a:pt x="2208499" y="5249733"/>
                      </a:moveTo>
                      <a:lnTo>
                        <a:pt x="362453" y="5249733"/>
                      </a:lnTo>
                      <a:lnTo>
                        <a:pt x="313294" y="5246422"/>
                      </a:lnTo>
                      <a:lnTo>
                        <a:pt x="266138" y="5236778"/>
                      </a:lnTo>
                      <a:lnTo>
                        <a:pt x="221418" y="5221233"/>
                      </a:lnTo>
                      <a:lnTo>
                        <a:pt x="179566" y="5200222"/>
                      </a:lnTo>
                      <a:lnTo>
                        <a:pt x="141017" y="5174176"/>
                      </a:lnTo>
                      <a:lnTo>
                        <a:pt x="106202" y="5143530"/>
                      </a:lnTo>
                      <a:lnTo>
                        <a:pt x="75556" y="5108715"/>
                      </a:lnTo>
                      <a:lnTo>
                        <a:pt x="49510" y="5070166"/>
                      </a:lnTo>
                      <a:lnTo>
                        <a:pt x="28499" y="5028314"/>
                      </a:lnTo>
                      <a:lnTo>
                        <a:pt x="12955" y="4983594"/>
                      </a:lnTo>
                      <a:lnTo>
                        <a:pt x="3310" y="4936438"/>
                      </a:lnTo>
                      <a:lnTo>
                        <a:pt x="0" y="4887279"/>
                      </a:lnTo>
                      <a:lnTo>
                        <a:pt x="0" y="362453"/>
                      </a:lnTo>
                      <a:lnTo>
                        <a:pt x="3310" y="313294"/>
                      </a:lnTo>
                      <a:lnTo>
                        <a:pt x="12955" y="266138"/>
                      </a:lnTo>
                      <a:lnTo>
                        <a:pt x="28499" y="221418"/>
                      </a:lnTo>
                      <a:lnTo>
                        <a:pt x="49510" y="179566"/>
                      </a:lnTo>
                      <a:lnTo>
                        <a:pt x="75556" y="141017"/>
                      </a:lnTo>
                      <a:lnTo>
                        <a:pt x="106202" y="106202"/>
                      </a:lnTo>
                      <a:lnTo>
                        <a:pt x="141017" y="75556"/>
                      </a:lnTo>
                      <a:lnTo>
                        <a:pt x="179566" y="49510"/>
                      </a:lnTo>
                      <a:lnTo>
                        <a:pt x="221418" y="28499"/>
                      </a:lnTo>
                      <a:lnTo>
                        <a:pt x="266138" y="12955"/>
                      </a:lnTo>
                      <a:lnTo>
                        <a:pt x="313294" y="3310"/>
                      </a:lnTo>
                      <a:lnTo>
                        <a:pt x="362453" y="0"/>
                      </a:lnTo>
                      <a:lnTo>
                        <a:pt x="2208499" y="0"/>
                      </a:lnTo>
                      <a:lnTo>
                        <a:pt x="2257658" y="3310"/>
                      </a:lnTo>
                      <a:lnTo>
                        <a:pt x="2304814" y="12955"/>
                      </a:lnTo>
                      <a:lnTo>
                        <a:pt x="2349534" y="28499"/>
                      </a:lnTo>
                      <a:lnTo>
                        <a:pt x="2391386" y="49510"/>
                      </a:lnTo>
                      <a:lnTo>
                        <a:pt x="2429935" y="75556"/>
                      </a:lnTo>
                      <a:lnTo>
                        <a:pt x="2464750" y="106202"/>
                      </a:lnTo>
                      <a:lnTo>
                        <a:pt x="2489051" y="133809"/>
                      </a:lnTo>
                      <a:lnTo>
                        <a:pt x="349462" y="133809"/>
                      </a:lnTo>
                      <a:lnTo>
                        <a:pt x="300364" y="139479"/>
                      </a:lnTo>
                      <a:lnTo>
                        <a:pt x="255267" y="155625"/>
                      </a:lnTo>
                      <a:lnTo>
                        <a:pt x="215464" y="180952"/>
                      </a:lnTo>
                      <a:lnTo>
                        <a:pt x="182251" y="214165"/>
                      </a:lnTo>
                      <a:lnTo>
                        <a:pt x="156924" y="253967"/>
                      </a:lnTo>
                      <a:lnTo>
                        <a:pt x="140778" y="299065"/>
                      </a:lnTo>
                      <a:lnTo>
                        <a:pt x="135108" y="348163"/>
                      </a:lnTo>
                      <a:lnTo>
                        <a:pt x="135108" y="4908064"/>
                      </a:lnTo>
                      <a:lnTo>
                        <a:pt x="140778" y="4957162"/>
                      </a:lnTo>
                      <a:lnTo>
                        <a:pt x="156924" y="5002260"/>
                      </a:lnTo>
                      <a:lnTo>
                        <a:pt x="182251" y="5042063"/>
                      </a:lnTo>
                      <a:lnTo>
                        <a:pt x="215464" y="5075275"/>
                      </a:lnTo>
                      <a:lnTo>
                        <a:pt x="255267" y="5100603"/>
                      </a:lnTo>
                      <a:lnTo>
                        <a:pt x="300364" y="5116749"/>
                      </a:lnTo>
                      <a:lnTo>
                        <a:pt x="349462" y="5122419"/>
                      </a:lnTo>
                      <a:lnTo>
                        <a:pt x="2483334" y="5122419"/>
                      </a:lnTo>
                      <a:lnTo>
                        <a:pt x="2464750" y="5143530"/>
                      </a:lnTo>
                      <a:lnTo>
                        <a:pt x="2429935" y="5174176"/>
                      </a:lnTo>
                      <a:lnTo>
                        <a:pt x="2391386" y="5200222"/>
                      </a:lnTo>
                      <a:lnTo>
                        <a:pt x="2349534" y="5221233"/>
                      </a:lnTo>
                      <a:lnTo>
                        <a:pt x="2304814" y="5236778"/>
                      </a:lnTo>
                      <a:lnTo>
                        <a:pt x="2257658" y="5246422"/>
                      </a:lnTo>
                      <a:lnTo>
                        <a:pt x="2208499" y="5249733"/>
                      </a:lnTo>
                      <a:close/>
                    </a:path>
                    <a:path w="2571115" h="5250180">
                      <a:moveTo>
                        <a:pt x="1823960" y="313087"/>
                      </a:moveTo>
                      <a:lnTo>
                        <a:pt x="749590" y="313087"/>
                      </a:lnTo>
                      <a:lnTo>
                        <a:pt x="702761" y="303526"/>
                      </a:lnTo>
                      <a:lnTo>
                        <a:pt x="664335" y="277523"/>
                      </a:lnTo>
                      <a:lnTo>
                        <a:pt x="638333" y="239098"/>
                      </a:lnTo>
                      <a:lnTo>
                        <a:pt x="628772" y="192269"/>
                      </a:lnTo>
                      <a:lnTo>
                        <a:pt x="628772" y="133809"/>
                      </a:lnTo>
                      <a:lnTo>
                        <a:pt x="1944778" y="133809"/>
                      </a:lnTo>
                      <a:lnTo>
                        <a:pt x="1944778" y="166287"/>
                      </a:lnTo>
                      <a:lnTo>
                        <a:pt x="1594017" y="166287"/>
                      </a:lnTo>
                      <a:lnTo>
                        <a:pt x="1581817" y="168804"/>
                      </a:lnTo>
                      <a:lnTo>
                        <a:pt x="1571444" y="175705"/>
                      </a:lnTo>
                      <a:lnTo>
                        <a:pt x="1570764" y="176679"/>
                      </a:lnTo>
                      <a:lnTo>
                        <a:pt x="1114642" y="176679"/>
                      </a:lnTo>
                      <a:lnTo>
                        <a:pt x="1106259" y="178303"/>
                      </a:lnTo>
                      <a:lnTo>
                        <a:pt x="1099215" y="182850"/>
                      </a:lnTo>
                      <a:lnTo>
                        <a:pt x="1094364" y="189833"/>
                      </a:lnTo>
                      <a:lnTo>
                        <a:pt x="1092557" y="198764"/>
                      </a:lnTo>
                      <a:lnTo>
                        <a:pt x="1094364" y="207696"/>
                      </a:lnTo>
                      <a:lnTo>
                        <a:pt x="1099215" y="214678"/>
                      </a:lnTo>
                      <a:lnTo>
                        <a:pt x="1106259" y="219225"/>
                      </a:lnTo>
                      <a:lnTo>
                        <a:pt x="1114642" y="220849"/>
                      </a:lnTo>
                      <a:lnTo>
                        <a:pt x="1570305" y="220849"/>
                      </a:lnTo>
                      <a:lnTo>
                        <a:pt x="1570957" y="221824"/>
                      </a:lnTo>
                      <a:lnTo>
                        <a:pt x="1581269" y="228725"/>
                      </a:lnTo>
                      <a:lnTo>
                        <a:pt x="1594017" y="231242"/>
                      </a:lnTo>
                      <a:lnTo>
                        <a:pt x="1936821" y="231242"/>
                      </a:lnTo>
                      <a:lnTo>
                        <a:pt x="1935217" y="239098"/>
                      </a:lnTo>
                      <a:lnTo>
                        <a:pt x="1909215" y="277523"/>
                      </a:lnTo>
                      <a:lnTo>
                        <a:pt x="1870789" y="303526"/>
                      </a:lnTo>
                      <a:lnTo>
                        <a:pt x="1823960" y="313087"/>
                      </a:lnTo>
                      <a:close/>
                    </a:path>
                    <a:path w="2571115" h="5250180">
                      <a:moveTo>
                        <a:pt x="2483334" y="5122419"/>
                      </a:moveTo>
                      <a:lnTo>
                        <a:pt x="2224088" y="5122419"/>
                      </a:lnTo>
                      <a:lnTo>
                        <a:pt x="2273186" y="5116749"/>
                      </a:lnTo>
                      <a:lnTo>
                        <a:pt x="2318284" y="5100603"/>
                      </a:lnTo>
                      <a:lnTo>
                        <a:pt x="2358087" y="5075275"/>
                      </a:lnTo>
                      <a:lnTo>
                        <a:pt x="2391299" y="5042063"/>
                      </a:lnTo>
                      <a:lnTo>
                        <a:pt x="2416627" y="5002260"/>
                      </a:lnTo>
                      <a:lnTo>
                        <a:pt x="2432773" y="4957162"/>
                      </a:lnTo>
                      <a:lnTo>
                        <a:pt x="2438443" y="4908064"/>
                      </a:lnTo>
                      <a:lnTo>
                        <a:pt x="2437144" y="4908064"/>
                      </a:lnTo>
                      <a:lnTo>
                        <a:pt x="2437144" y="348163"/>
                      </a:lnTo>
                      <a:lnTo>
                        <a:pt x="2431474" y="299065"/>
                      </a:lnTo>
                      <a:lnTo>
                        <a:pt x="2415328" y="253967"/>
                      </a:lnTo>
                      <a:lnTo>
                        <a:pt x="2390000" y="214165"/>
                      </a:lnTo>
                      <a:lnTo>
                        <a:pt x="2356788" y="180952"/>
                      </a:lnTo>
                      <a:lnTo>
                        <a:pt x="2316985" y="155625"/>
                      </a:lnTo>
                      <a:lnTo>
                        <a:pt x="2271887" y="139479"/>
                      </a:lnTo>
                      <a:lnTo>
                        <a:pt x="2222789" y="133809"/>
                      </a:lnTo>
                      <a:lnTo>
                        <a:pt x="2489051" y="133809"/>
                      </a:lnTo>
                      <a:lnTo>
                        <a:pt x="2521442" y="179566"/>
                      </a:lnTo>
                      <a:lnTo>
                        <a:pt x="2542454" y="221418"/>
                      </a:lnTo>
                      <a:lnTo>
                        <a:pt x="2557998" y="266138"/>
                      </a:lnTo>
                      <a:lnTo>
                        <a:pt x="2567642" y="313294"/>
                      </a:lnTo>
                      <a:lnTo>
                        <a:pt x="2570953" y="362453"/>
                      </a:lnTo>
                      <a:lnTo>
                        <a:pt x="2570953" y="4887279"/>
                      </a:lnTo>
                      <a:lnTo>
                        <a:pt x="2567642" y="4936438"/>
                      </a:lnTo>
                      <a:lnTo>
                        <a:pt x="2557998" y="4983594"/>
                      </a:lnTo>
                      <a:lnTo>
                        <a:pt x="2542454" y="5028314"/>
                      </a:lnTo>
                      <a:lnTo>
                        <a:pt x="2521442" y="5070166"/>
                      </a:lnTo>
                      <a:lnTo>
                        <a:pt x="2495397" y="5108715"/>
                      </a:lnTo>
                      <a:lnTo>
                        <a:pt x="2483334" y="5122419"/>
                      </a:lnTo>
                      <a:close/>
                    </a:path>
                    <a:path w="2571115" h="5250180">
                      <a:moveTo>
                        <a:pt x="1936821" y="231242"/>
                      </a:moveTo>
                      <a:lnTo>
                        <a:pt x="1594017" y="231242"/>
                      </a:lnTo>
                      <a:lnTo>
                        <a:pt x="1606764" y="228725"/>
                      </a:lnTo>
                      <a:lnTo>
                        <a:pt x="1617076" y="221824"/>
                      </a:lnTo>
                      <a:lnTo>
                        <a:pt x="1623977" y="211512"/>
                      </a:lnTo>
                      <a:lnTo>
                        <a:pt x="1626494" y="198764"/>
                      </a:lnTo>
                      <a:lnTo>
                        <a:pt x="1623977" y="186017"/>
                      </a:lnTo>
                      <a:lnTo>
                        <a:pt x="1617076" y="175705"/>
                      </a:lnTo>
                      <a:lnTo>
                        <a:pt x="1606764" y="168804"/>
                      </a:lnTo>
                      <a:lnTo>
                        <a:pt x="1594017" y="166287"/>
                      </a:lnTo>
                      <a:lnTo>
                        <a:pt x="1944778" y="166287"/>
                      </a:lnTo>
                      <a:lnTo>
                        <a:pt x="1944778" y="192269"/>
                      </a:lnTo>
                      <a:lnTo>
                        <a:pt x="1936821" y="231242"/>
                      </a:lnTo>
                      <a:close/>
                    </a:path>
                    <a:path w="2571115" h="5250180">
                      <a:moveTo>
                        <a:pt x="1570305" y="220849"/>
                      </a:moveTo>
                      <a:lnTo>
                        <a:pt x="1426430" y="220849"/>
                      </a:lnTo>
                      <a:lnTo>
                        <a:pt x="1434814" y="219225"/>
                      </a:lnTo>
                      <a:lnTo>
                        <a:pt x="1441857" y="214678"/>
                      </a:lnTo>
                      <a:lnTo>
                        <a:pt x="1446709" y="207696"/>
                      </a:lnTo>
                      <a:lnTo>
                        <a:pt x="1448515" y="198764"/>
                      </a:lnTo>
                      <a:lnTo>
                        <a:pt x="1446709" y="189833"/>
                      </a:lnTo>
                      <a:lnTo>
                        <a:pt x="1441857" y="182850"/>
                      </a:lnTo>
                      <a:lnTo>
                        <a:pt x="1434814" y="178303"/>
                      </a:lnTo>
                      <a:lnTo>
                        <a:pt x="1426430" y="176679"/>
                      </a:lnTo>
                      <a:lnTo>
                        <a:pt x="1570764" y="176679"/>
                      </a:lnTo>
                      <a:lnTo>
                        <a:pt x="1564238" y="186017"/>
                      </a:lnTo>
                      <a:lnTo>
                        <a:pt x="1561539" y="198764"/>
                      </a:lnTo>
                      <a:lnTo>
                        <a:pt x="1564056" y="211512"/>
                      </a:lnTo>
                      <a:lnTo>
                        <a:pt x="1570305" y="220849"/>
                      </a:lnTo>
                      <a:close/>
                    </a:path>
                  </a:pathLst>
                </a:custGeom>
                <a:solidFill>
                  <a:srgbClr val="000000"/>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E4103C21-888E-E8BD-3352-EF8C09DB8ADC}"/>
                    </a:ext>
                  </a:extLst>
                </p:cNvPr>
                <p:cNvSpPr/>
                <p:nvPr/>
              </p:nvSpPr>
              <p:spPr>
                <a:xfrm>
                  <a:off x="3803276" y="4458358"/>
                  <a:ext cx="356235" cy="44450"/>
                </a:xfrm>
                <a:custGeom>
                  <a:avLst/>
                  <a:gdLst/>
                  <a:ahLst/>
                  <a:cxnLst/>
                  <a:rect l="l" t="t" r="r" b="b"/>
                  <a:pathLst>
                    <a:path w="356235" h="44450">
                      <a:moveTo>
                        <a:pt x="333873" y="44169"/>
                      </a:moveTo>
                      <a:lnTo>
                        <a:pt x="22085" y="44169"/>
                      </a:lnTo>
                      <a:lnTo>
                        <a:pt x="13701" y="42546"/>
                      </a:lnTo>
                      <a:lnTo>
                        <a:pt x="6658" y="37999"/>
                      </a:lnTo>
                      <a:lnTo>
                        <a:pt x="1806" y="31016"/>
                      </a:lnTo>
                      <a:lnTo>
                        <a:pt x="0" y="22084"/>
                      </a:lnTo>
                      <a:lnTo>
                        <a:pt x="1806" y="13153"/>
                      </a:lnTo>
                      <a:lnTo>
                        <a:pt x="6658" y="6170"/>
                      </a:lnTo>
                      <a:lnTo>
                        <a:pt x="13701" y="1623"/>
                      </a:lnTo>
                      <a:lnTo>
                        <a:pt x="22085" y="0"/>
                      </a:lnTo>
                      <a:lnTo>
                        <a:pt x="333873" y="0"/>
                      </a:lnTo>
                      <a:lnTo>
                        <a:pt x="342256" y="1623"/>
                      </a:lnTo>
                      <a:lnTo>
                        <a:pt x="349300" y="6170"/>
                      </a:lnTo>
                      <a:lnTo>
                        <a:pt x="354151" y="13153"/>
                      </a:lnTo>
                      <a:lnTo>
                        <a:pt x="355958" y="22084"/>
                      </a:lnTo>
                      <a:lnTo>
                        <a:pt x="354151" y="31016"/>
                      </a:lnTo>
                      <a:lnTo>
                        <a:pt x="349300" y="37999"/>
                      </a:lnTo>
                      <a:lnTo>
                        <a:pt x="342256" y="42546"/>
                      </a:lnTo>
                      <a:lnTo>
                        <a:pt x="333873" y="44169"/>
                      </a:lnTo>
                      <a:close/>
                    </a:path>
                  </a:pathLst>
                </a:custGeom>
                <a:solidFill>
                  <a:srgbClr val="606060"/>
                </a:solidFill>
              </p:spPr>
              <p:txBody>
                <a:bodyPr wrap="square" lIns="0" tIns="0" rIns="0" bIns="0" rtlCol="0"/>
                <a:lstStyle/>
                <a:p>
                  <a:endParaRPr dirty="0"/>
                </a:p>
              </p:txBody>
            </p:sp>
            <p:pic>
              <p:nvPicPr>
                <p:cNvPr id="41" name="object 28">
                  <a:extLst>
                    <a:ext uri="{FF2B5EF4-FFF2-40B4-BE49-F238E27FC236}">
                      <a16:creationId xmlns:a16="http://schemas.microsoft.com/office/drawing/2014/main" id="{ED02454F-A876-E0D3-43FA-2967E6FFFC29}"/>
                    </a:ext>
                  </a:extLst>
                </p:cNvPr>
                <p:cNvPicPr/>
                <p:nvPr/>
              </p:nvPicPr>
              <p:blipFill>
                <a:blip r:embed="rId7" cstate="print"/>
                <a:stretch>
                  <a:fillRect/>
                </a:stretch>
              </p:blipFill>
              <p:spPr>
                <a:xfrm>
                  <a:off x="4272258" y="4447966"/>
                  <a:ext cx="64955" cy="64955"/>
                </a:xfrm>
                <a:prstGeom prst="rect">
                  <a:avLst/>
                </a:prstGeom>
              </p:spPr>
            </p:pic>
            <p:sp>
              <p:nvSpPr>
                <p:cNvPr id="42" name="object 29">
                  <a:extLst>
                    <a:ext uri="{FF2B5EF4-FFF2-40B4-BE49-F238E27FC236}">
                      <a16:creationId xmlns:a16="http://schemas.microsoft.com/office/drawing/2014/main" id="{20E672A6-A51B-E5BC-0B5F-4B567122CFFC}"/>
                    </a:ext>
                  </a:extLst>
                </p:cNvPr>
                <p:cNvSpPr/>
                <p:nvPr/>
              </p:nvSpPr>
              <p:spPr>
                <a:xfrm>
                  <a:off x="2656154" y="4957228"/>
                  <a:ext cx="2680335" cy="1255395"/>
                </a:xfrm>
                <a:custGeom>
                  <a:avLst/>
                  <a:gdLst/>
                  <a:ahLst/>
                  <a:cxnLst/>
                  <a:rect l="l" t="t" r="r" b="b"/>
                  <a:pathLst>
                    <a:path w="2680335" h="1255395">
                      <a:moveTo>
                        <a:pt x="28575" y="860018"/>
                      </a:moveTo>
                      <a:lnTo>
                        <a:pt x="17538" y="862291"/>
                      </a:lnTo>
                      <a:lnTo>
                        <a:pt x="8445" y="868451"/>
                      </a:lnTo>
                      <a:lnTo>
                        <a:pt x="2273" y="877544"/>
                      </a:lnTo>
                      <a:lnTo>
                        <a:pt x="0" y="888593"/>
                      </a:lnTo>
                      <a:lnTo>
                        <a:pt x="0" y="1226362"/>
                      </a:lnTo>
                      <a:lnTo>
                        <a:pt x="2273" y="1237411"/>
                      </a:lnTo>
                      <a:lnTo>
                        <a:pt x="8445" y="1246505"/>
                      </a:lnTo>
                      <a:lnTo>
                        <a:pt x="17538" y="1252664"/>
                      </a:lnTo>
                      <a:lnTo>
                        <a:pt x="28575" y="1254950"/>
                      </a:lnTo>
                      <a:lnTo>
                        <a:pt x="28575" y="860018"/>
                      </a:lnTo>
                      <a:close/>
                    </a:path>
                    <a:path w="2680335" h="1255395">
                      <a:moveTo>
                        <a:pt x="28575" y="380644"/>
                      </a:moveTo>
                      <a:lnTo>
                        <a:pt x="17538" y="382714"/>
                      </a:lnTo>
                      <a:lnTo>
                        <a:pt x="8445" y="388429"/>
                      </a:lnTo>
                      <a:lnTo>
                        <a:pt x="2273" y="397078"/>
                      </a:lnTo>
                      <a:lnTo>
                        <a:pt x="0" y="407924"/>
                      </a:lnTo>
                      <a:lnTo>
                        <a:pt x="0" y="745693"/>
                      </a:lnTo>
                      <a:lnTo>
                        <a:pt x="2273" y="756729"/>
                      </a:lnTo>
                      <a:lnTo>
                        <a:pt x="8445" y="765822"/>
                      </a:lnTo>
                      <a:lnTo>
                        <a:pt x="17538" y="771994"/>
                      </a:lnTo>
                      <a:lnTo>
                        <a:pt x="28575" y="774268"/>
                      </a:lnTo>
                      <a:lnTo>
                        <a:pt x="28575" y="380644"/>
                      </a:lnTo>
                      <a:close/>
                    </a:path>
                    <a:path w="2680335" h="1255395">
                      <a:moveTo>
                        <a:pt x="28575" y="0"/>
                      </a:moveTo>
                      <a:lnTo>
                        <a:pt x="17538" y="2070"/>
                      </a:lnTo>
                      <a:lnTo>
                        <a:pt x="8445" y="7797"/>
                      </a:lnTo>
                      <a:lnTo>
                        <a:pt x="2273" y="16433"/>
                      </a:lnTo>
                      <a:lnTo>
                        <a:pt x="0" y="27279"/>
                      </a:lnTo>
                      <a:lnTo>
                        <a:pt x="0" y="189674"/>
                      </a:lnTo>
                      <a:lnTo>
                        <a:pt x="2273" y="200710"/>
                      </a:lnTo>
                      <a:lnTo>
                        <a:pt x="8445" y="209804"/>
                      </a:lnTo>
                      <a:lnTo>
                        <a:pt x="17538" y="215976"/>
                      </a:lnTo>
                      <a:lnTo>
                        <a:pt x="28575" y="218249"/>
                      </a:lnTo>
                      <a:lnTo>
                        <a:pt x="28575" y="0"/>
                      </a:lnTo>
                      <a:close/>
                    </a:path>
                    <a:path w="2680335" h="1255395">
                      <a:moveTo>
                        <a:pt x="2680068" y="539127"/>
                      </a:moveTo>
                      <a:lnTo>
                        <a:pt x="2677795" y="528091"/>
                      </a:lnTo>
                      <a:lnTo>
                        <a:pt x="2671635" y="518998"/>
                      </a:lnTo>
                      <a:lnTo>
                        <a:pt x="2662542" y="512826"/>
                      </a:lnTo>
                      <a:lnTo>
                        <a:pt x="2651493" y="510552"/>
                      </a:lnTo>
                      <a:lnTo>
                        <a:pt x="2651493" y="1143215"/>
                      </a:lnTo>
                      <a:lnTo>
                        <a:pt x="2662542" y="1140942"/>
                      </a:lnTo>
                      <a:lnTo>
                        <a:pt x="2671635" y="1134770"/>
                      </a:lnTo>
                      <a:lnTo>
                        <a:pt x="2677795" y="1125677"/>
                      </a:lnTo>
                      <a:lnTo>
                        <a:pt x="2680068" y="1114640"/>
                      </a:lnTo>
                      <a:lnTo>
                        <a:pt x="2680068" y="539127"/>
                      </a:lnTo>
                      <a:close/>
                    </a:path>
                  </a:pathLst>
                </a:custGeom>
                <a:solidFill>
                  <a:srgbClr val="B8B8B8"/>
                </a:solidFill>
              </p:spPr>
              <p:txBody>
                <a:bodyPr wrap="square" lIns="0" tIns="0" rIns="0" bIns="0" rtlCol="0"/>
                <a:lstStyle/>
                <a:p>
                  <a:endParaRPr dirty="0"/>
                </a:p>
              </p:txBody>
            </p:sp>
            <p:sp>
              <p:nvSpPr>
                <p:cNvPr id="43" name="object 30">
                  <a:extLst>
                    <a:ext uri="{FF2B5EF4-FFF2-40B4-BE49-F238E27FC236}">
                      <a16:creationId xmlns:a16="http://schemas.microsoft.com/office/drawing/2014/main" id="{5758D29E-F4EC-41A9-96A5-EAD344352064}"/>
                    </a:ext>
                  </a:extLst>
                </p:cNvPr>
                <p:cNvSpPr/>
                <p:nvPr/>
              </p:nvSpPr>
              <p:spPr>
                <a:xfrm>
                  <a:off x="2684736" y="4255696"/>
                  <a:ext cx="2623185" cy="5302250"/>
                </a:xfrm>
                <a:custGeom>
                  <a:avLst/>
                  <a:gdLst/>
                  <a:ahLst/>
                  <a:cxnLst/>
                  <a:rect l="l" t="t" r="r" b="b"/>
                  <a:pathLst>
                    <a:path w="2623185" h="5302250">
                      <a:moveTo>
                        <a:pt x="2234482" y="5301697"/>
                      </a:moveTo>
                      <a:lnTo>
                        <a:pt x="388435" y="5301697"/>
                      </a:lnTo>
                      <a:lnTo>
                        <a:pt x="339745" y="5298667"/>
                      </a:lnTo>
                      <a:lnTo>
                        <a:pt x="292850" y="5289823"/>
                      </a:lnTo>
                      <a:lnTo>
                        <a:pt x="248115" y="5275529"/>
                      </a:lnTo>
                      <a:lnTo>
                        <a:pt x="205906" y="5256151"/>
                      </a:lnTo>
                      <a:lnTo>
                        <a:pt x="166589" y="5232055"/>
                      </a:lnTo>
                      <a:lnTo>
                        <a:pt x="130529" y="5203605"/>
                      </a:lnTo>
                      <a:lnTo>
                        <a:pt x="98091" y="5171167"/>
                      </a:lnTo>
                      <a:lnTo>
                        <a:pt x="69642" y="5135107"/>
                      </a:lnTo>
                      <a:lnTo>
                        <a:pt x="45545" y="5095790"/>
                      </a:lnTo>
                      <a:lnTo>
                        <a:pt x="26167" y="5053582"/>
                      </a:lnTo>
                      <a:lnTo>
                        <a:pt x="11873" y="5008847"/>
                      </a:lnTo>
                      <a:lnTo>
                        <a:pt x="3029" y="4961952"/>
                      </a:lnTo>
                      <a:lnTo>
                        <a:pt x="80" y="4914560"/>
                      </a:lnTo>
                      <a:lnTo>
                        <a:pt x="0" y="388436"/>
                      </a:lnTo>
                      <a:lnTo>
                        <a:pt x="487" y="368766"/>
                      </a:lnTo>
                      <a:lnTo>
                        <a:pt x="4417" y="329244"/>
                      </a:lnTo>
                      <a:lnTo>
                        <a:pt x="11866" y="291651"/>
                      </a:lnTo>
                      <a:lnTo>
                        <a:pt x="26956" y="246182"/>
                      </a:lnTo>
                      <a:lnTo>
                        <a:pt x="43094" y="211553"/>
                      </a:lnTo>
                      <a:lnTo>
                        <a:pt x="67066" y="171483"/>
                      </a:lnTo>
                      <a:lnTo>
                        <a:pt x="95160" y="133484"/>
                      </a:lnTo>
                      <a:lnTo>
                        <a:pt x="121142" y="106974"/>
                      </a:lnTo>
                      <a:lnTo>
                        <a:pt x="134783" y="94389"/>
                      </a:lnTo>
                      <a:lnTo>
                        <a:pt x="183736" y="58200"/>
                      </a:lnTo>
                      <a:lnTo>
                        <a:pt x="230172" y="33673"/>
                      </a:lnTo>
                      <a:lnTo>
                        <a:pt x="280224" y="15381"/>
                      </a:lnTo>
                      <a:lnTo>
                        <a:pt x="333207" y="3949"/>
                      </a:lnTo>
                      <a:lnTo>
                        <a:pt x="388435" y="0"/>
                      </a:lnTo>
                      <a:lnTo>
                        <a:pt x="2235780" y="0"/>
                      </a:lnTo>
                      <a:lnTo>
                        <a:pt x="2290884" y="3824"/>
                      </a:lnTo>
                      <a:lnTo>
                        <a:pt x="2343618" y="15007"/>
                      </a:lnTo>
                      <a:lnTo>
                        <a:pt x="2373846" y="25982"/>
                      </a:lnTo>
                      <a:lnTo>
                        <a:pt x="388435" y="25982"/>
                      </a:lnTo>
                      <a:lnTo>
                        <a:pt x="339284" y="29294"/>
                      </a:lnTo>
                      <a:lnTo>
                        <a:pt x="292132" y="38943"/>
                      </a:lnTo>
                      <a:lnTo>
                        <a:pt x="247418" y="54502"/>
                      </a:lnTo>
                      <a:lnTo>
                        <a:pt x="205549" y="75541"/>
                      </a:lnTo>
                      <a:lnTo>
                        <a:pt x="166999" y="101632"/>
                      </a:lnTo>
                      <a:lnTo>
                        <a:pt x="132185" y="132347"/>
                      </a:lnTo>
                      <a:lnTo>
                        <a:pt x="101538" y="167257"/>
                      </a:lnTo>
                      <a:lnTo>
                        <a:pt x="75493" y="205934"/>
                      </a:lnTo>
                      <a:lnTo>
                        <a:pt x="54481" y="247948"/>
                      </a:lnTo>
                      <a:lnTo>
                        <a:pt x="38937" y="292872"/>
                      </a:lnTo>
                      <a:lnTo>
                        <a:pt x="29293" y="340277"/>
                      </a:lnTo>
                      <a:lnTo>
                        <a:pt x="26069" y="388436"/>
                      </a:lnTo>
                      <a:lnTo>
                        <a:pt x="25982" y="4914560"/>
                      </a:lnTo>
                      <a:lnTo>
                        <a:pt x="29293" y="4963719"/>
                      </a:lnTo>
                      <a:lnTo>
                        <a:pt x="38937" y="5010875"/>
                      </a:lnTo>
                      <a:lnTo>
                        <a:pt x="54481" y="5055596"/>
                      </a:lnTo>
                      <a:lnTo>
                        <a:pt x="75493" y="5097447"/>
                      </a:lnTo>
                      <a:lnTo>
                        <a:pt x="101538" y="5135996"/>
                      </a:lnTo>
                      <a:lnTo>
                        <a:pt x="132185" y="5170811"/>
                      </a:lnTo>
                      <a:lnTo>
                        <a:pt x="166999" y="5201457"/>
                      </a:lnTo>
                      <a:lnTo>
                        <a:pt x="205549" y="5227503"/>
                      </a:lnTo>
                      <a:lnTo>
                        <a:pt x="247400" y="5248514"/>
                      </a:lnTo>
                      <a:lnTo>
                        <a:pt x="292120" y="5264059"/>
                      </a:lnTo>
                      <a:lnTo>
                        <a:pt x="339277" y="5273703"/>
                      </a:lnTo>
                      <a:lnTo>
                        <a:pt x="388435" y="5277014"/>
                      </a:lnTo>
                      <a:lnTo>
                        <a:pt x="2370157" y="5277014"/>
                      </a:lnTo>
                      <a:lnTo>
                        <a:pt x="2330067" y="5289823"/>
                      </a:lnTo>
                      <a:lnTo>
                        <a:pt x="2283172" y="5298667"/>
                      </a:lnTo>
                      <a:lnTo>
                        <a:pt x="2234482" y="5301697"/>
                      </a:lnTo>
                      <a:close/>
                    </a:path>
                    <a:path w="2623185" h="5302250">
                      <a:moveTo>
                        <a:pt x="2370157" y="5277014"/>
                      </a:moveTo>
                      <a:lnTo>
                        <a:pt x="2234482" y="5277014"/>
                      </a:lnTo>
                      <a:lnTo>
                        <a:pt x="2283640" y="5273703"/>
                      </a:lnTo>
                      <a:lnTo>
                        <a:pt x="2330797" y="5264059"/>
                      </a:lnTo>
                      <a:lnTo>
                        <a:pt x="2375517" y="5248514"/>
                      </a:lnTo>
                      <a:lnTo>
                        <a:pt x="2417368" y="5227503"/>
                      </a:lnTo>
                      <a:lnTo>
                        <a:pt x="2455918" y="5201457"/>
                      </a:lnTo>
                      <a:lnTo>
                        <a:pt x="2490732" y="5170811"/>
                      </a:lnTo>
                      <a:lnTo>
                        <a:pt x="2521379" y="5135996"/>
                      </a:lnTo>
                      <a:lnTo>
                        <a:pt x="2547425" y="5097447"/>
                      </a:lnTo>
                      <a:lnTo>
                        <a:pt x="2568436" y="5055596"/>
                      </a:lnTo>
                      <a:lnTo>
                        <a:pt x="2583980" y="5010875"/>
                      </a:lnTo>
                      <a:lnTo>
                        <a:pt x="2593624" y="4963719"/>
                      </a:lnTo>
                      <a:lnTo>
                        <a:pt x="2596935" y="4914560"/>
                      </a:lnTo>
                      <a:lnTo>
                        <a:pt x="2596935" y="388436"/>
                      </a:lnTo>
                      <a:lnTo>
                        <a:pt x="2593624" y="339277"/>
                      </a:lnTo>
                      <a:lnTo>
                        <a:pt x="2583980" y="292121"/>
                      </a:lnTo>
                      <a:lnTo>
                        <a:pt x="2568436" y="247400"/>
                      </a:lnTo>
                      <a:lnTo>
                        <a:pt x="2547425" y="205549"/>
                      </a:lnTo>
                      <a:lnTo>
                        <a:pt x="2521379" y="166999"/>
                      </a:lnTo>
                      <a:lnTo>
                        <a:pt x="2490732" y="132185"/>
                      </a:lnTo>
                      <a:lnTo>
                        <a:pt x="2455918" y="101538"/>
                      </a:lnTo>
                      <a:lnTo>
                        <a:pt x="2417440" y="75541"/>
                      </a:lnTo>
                      <a:lnTo>
                        <a:pt x="2375499" y="54481"/>
                      </a:lnTo>
                      <a:lnTo>
                        <a:pt x="2330784" y="38937"/>
                      </a:lnTo>
                      <a:lnTo>
                        <a:pt x="2283633" y="29293"/>
                      </a:lnTo>
                      <a:lnTo>
                        <a:pt x="2234482" y="25982"/>
                      </a:lnTo>
                      <a:lnTo>
                        <a:pt x="2373846" y="25982"/>
                      </a:lnTo>
                      <a:lnTo>
                        <a:pt x="2439981" y="57701"/>
                      </a:lnTo>
                      <a:lnTo>
                        <a:pt x="2482613" y="88339"/>
                      </a:lnTo>
                      <a:lnTo>
                        <a:pt x="2519414" y="123558"/>
                      </a:lnTo>
                      <a:lnTo>
                        <a:pt x="2546270" y="155894"/>
                      </a:lnTo>
                      <a:lnTo>
                        <a:pt x="2572016" y="195070"/>
                      </a:lnTo>
                      <a:lnTo>
                        <a:pt x="2591048" y="232440"/>
                      </a:lnTo>
                      <a:lnTo>
                        <a:pt x="2606029" y="272814"/>
                      </a:lnTo>
                      <a:lnTo>
                        <a:pt x="2615123" y="310488"/>
                      </a:lnTo>
                      <a:lnTo>
                        <a:pt x="2620969" y="348488"/>
                      </a:lnTo>
                      <a:lnTo>
                        <a:pt x="2622917" y="388436"/>
                      </a:lnTo>
                      <a:lnTo>
                        <a:pt x="2622837" y="4914560"/>
                      </a:lnTo>
                      <a:lnTo>
                        <a:pt x="2619888" y="4961952"/>
                      </a:lnTo>
                      <a:lnTo>
                        <a:pt x="2611044" y="5008847"/>
                      </a:lnTo>
                      <a:lnTo>
                        <a:pt x="2596750" y="5053582"/>
                      </a:lnTo>
                      <a:lnTo>
                        <a:pt x="2577372" y="5095790"/>
                      </a:lnTo>
                      <a:lnTo>
                        <a:pt x="2553275" y="5135107"/>
                      </a:lnTo>
                      <a:lnTo>
                        <a:pt x="2524826" y="5171167"/>
                      </a:lnTo>
                      <a:lnTo>
                        <a:pt x="2492388" y="5203605"/>
                      </a:lnTo>
                      <a:lnTo>
                        <a:pt x="2456328" y="5232055"/>
                      </a:lnTo>
                      <a:lnTo>
                        <a:pt x="2417011" y="5256151"/>
                      </a:lnTo>
                      <a:lnTo>
                        <a:pt x="2374802" y="5275529"/>
                      </a:lnTo>
                      <a:lnTo>
                        <a:pt x="2370157" y="5277014"/>
                      </a:lnTo>
                      <a:close/>
                    </a:path>
                  </a:pathLst>
                </a:custGeom>
                <a:solidFill>
                  <a:srgbClr val="E8E8E8"/>
                </a:solidFill>
              </p:spPr>
              <p:txBody>
                <a:bodyPr wrap="square" lIns="0" tIns="0" rIns="0" bIns="0" rtlCol="0"/>
                <a:lstStyle/>
                <a:p>
                  <a:endParaRPr dirty="0"/>
                </a:p>
              </p:txBody>
            </p:sp>
          </p:grpSp>
        </p:grpSp>
        <p:grpSp>
          <p:nvGrpSpPr>
            <p:cNvPr id="44" name="object 38">
              <a:extLst>
                <a:ext uri="{FF2B5EF4-FFF2-40B4-BE49-F238E27FC236}">
                  <a16:creationId xmlns:a16="http://schemas.microsoft.com/office/drawing/2014/main" id="{DE583E86-BA25-7F5A-B70F-6B8A284F727E}"/>
                </a:ext>
              </a:extLst>
            </p:cNvPr>
            <p:cNvGrpSpPr/>
            <p:nvPr/>
          </p:nvGrpSpPr>
          <p:grpSpPr>
            <a:xfrm>
              <a:off x="3403386" y="6087427"/>
              <a:ext cx="2129312" cy="4199573"/>
              <a:chOff x="0" y="6637346"/>
              <a:chExt cx="2129312" cy="3649979"/>
            </a:xfrm>
          </p:grpSpPr>
          <p:sp>
            <p:nvSpPr>
              <p:cNvPr id="45" name="object 39">
                <a:extLst>
                  <a:ext uri="{FF2B5EF4-FFF2-40B4-BE49-F238E27FC236}">
                    <a16:creationId xmlns:a16="http://schemas.microsoft.com/office/drawing/2014/main" id="{C3EA68EF-AECF-177D-32C3-281E8D826493}"/>
                  </a:ext>
                </a:extLst>
              </p:cNvPr>
              <p:cNvSpPr/>
              <p:nvPr/>
            </p:nvSpPr>
            <p:spPr>
              <a:xfrm>
                <a:off x="0" y="6663329"/>
                <a:ext cx="2075180" cy="3623945"/>
              </a:xfrm>
              <a:custGeom>
                <a:avLst/>
                <a:gdLst/>
                <a:ahLst/>
                <a:cxnLst/>
                <a:rect l="l" t="t" r="r" b="b"/>
                <a:pathLst>
                  <a:path w="2075180" h="3623945">
                    <a:moveTo>
                      <a:pt x="2074755" y="3623669"/>
                    </a:moveTo>
                    <a:lnTo>
                      <a:pt x="1940946" y="3623669"/>
                    </a:lnTo>
                    <a:lnTo>
                      <a:pt x="1940946" y="348163"/>
                    </a:lnTo>
                    <a:lnTo>
                      <a:pt x="1935276" y="299065"/>
                    </a:lnTo>
                    <a:lnTo>
                      <a:pt x="1919130" y="253968"/>
                    </a:lnTo>
                    <a:lnTo>
                      <a:pt x="1893803" y="214165"/>
                    </a:lnTo>
                    <a:lnTo>
                      <a:pt x="1860590" y="180952"/>
                    </a:lnTo>
                    <a:lnTo>
                      <a:pt x="1820787" y="155625"/>
                    </a:lnTo>
                    <a:lnTo>
                      <a:pt x="1775689" y="139479"/>
                    </a:lnTo>
                    <a:lnTo>
                      <a:pt x="1726591" y="133809"/>
                    </a:lnTo>
                    <a:lnTo>
                      <a:pt x="0" y="133809"/>
                    </a:lnTo>
                    <a:lnTo>
                      <a:pt x="0" y="0"/>
                    </a:lnTo>
                    <a:lnTo>
                      <a:pt x="1712301" y="0"/>
                    </a:lnTo>
                    <a:lnTo>
                      <a:pt x="1761460" y="3310"/>
                    </a:lnTo>
                    <a:lnTo>
                      <a:pt x="1808616" y="12955"/>
                    </a:lnTo>
                    <a:lnTo>
                      <a:pt x="1853337" y="28499"/>
                    </a:lnTo>
                    <a:lnTo>
                      <a:pt x="1895188" y="49510"/>
                    </a:lnTo>
                    <a:lnTo>
                      <a:pt x="1933737" y="75556"/>
                    </a:lnTo>
                    <a:lnTo>
                      <a:pt x="1968552" y="106202"/>
                    </a:lnTo>
                    <a:lnTo>
                      <a:pt x="1999199" y="141017"/>
                    </a:lnTo>
                    <a:lnTo>
                      <a:pt x="2025244" y="179566"/>
                    </a:lnTo>
                    <a:lnTo>
                      <a:pt x="2046256" y="221418"/>
                    </a:lnTo>
                    <a:lnTo>
                      <a:pt x="2061800" y="266138"/>
                    </a:lnTo>
                    <a:lnTo>
                      <a:pt x="2071444" y="313294"/>
                    </a:lnTo>
                    <a:lnTo>
                      <a:pt x="2074755" y="362453"/>
                    </a:lnTo>
                    <a:lnTo>
                      <a:pt x="2074755" y="3623669"/>
                    </a:lnTo>
                    <a:close/>
                  </a:path>
                  <a:path w="2075180" h="3623945">
                    <a:moveTo>
                      <a:pt x="1327762" y="313087"/>
                    </a:moveTo>
                    <a:lnTo>
                      <a:pt x="253392" y="313087"/>
                    </a:lnTo>
                    <a:lnTo>
                      <a:pt x="206563" y="303526"/>
                    </a:lnTo>
                    <a:lnTo>
                      <a:pt x="168138" y="277524"/>
                    </a:lnTo>
                    <a:lnTo>
                      <a:pt x="142135" y="239098"/>
                    </a:lnTo>
                    <a:lnTo>
                      <a:pt x="132574" y="192269"/>
                    </a:lnTo>
                    <a:lnTo>
                      <a:pt x="132574" y="133809"/>
                    </a:lnTo>
                    <a:lnTo>
                      <a:pt x="1448580" y="133809"/>
                    </a:lnTo>
                    <a:lnTo>
                      <a:pt x="1448580" y="166287"/>
                    </a:lnTo>
                    <a:lnTo>
                      <a:pt x="1097819" y="166287"/>
                    </a:lnTo>
                    <a:lnTo>
                      <a:pt x="1085619" y="168804"/>
                    </a:lnTo>
                    <a:lnTo>
                      <a:pt x="1075247" y="175705"/>
                    </a:lnTo>
                    <a:lnTo>
                      <a:pt x="1074566" y="176680"/>
                    </a:lnTo>
                    <a:lnTo>
                      <a:pt x="618444" y="176680"/>
                    </a:lnTo>
                    <a:lnTo>
                      <a:pt x="610061" y="178303"/>
                    </a:lnTo>
                    <a:lnTo>
                      <a:pt x="603017" y="182850"/>
                    </a:lnTo>
                    <a:lnTo>
                      <a:pt x="598166" y="189833"/>
                    </a:lnTo>
                    <a:lnTo>
                      <a:pt x="596359" y="198765"/>
                    </a:lnTo>
                    <a:lnTo>
                      <a:pt x="598166" y="207696"/>
                    </a:lnTo>
                    <a:lnTo>
                      <a:pt x="603017" y="214679"/>
                    </a:lnTo>
                    <a:lnTo>
                      <a:pt x="610061" y="219226"/>
                    </a:lnTo>
                    <a:lnTo>
                      <a:pt x="618444" y="220849"/>
                    </a:lnTo>
                    <a:lnTo>
                      <a:pt x="1074107" y="220849"/>
                    </a:lnTo>
                    <a:lnTo>
                      <a:pt x="1074759" y="221824"/>
                    </a:lnTo>
                    <a:lnTo>
                      <a:pt x="1085071" y="228726"/>
                    </a:lnTo>
                    <a:lnTo>
                      <a:pt x="1097819" y="231243"/>
                    </a:lnTo>
                    <a:lnTo>
                      <a:pt x="1440623" y="231243"/>
                    </a:lnTo>
                    <a:lnTo>
                      <a:pt x="1439020" y="239098"/>
                    </a:lnTo>
                    <a:lnTo>
                      <a:pt x="1413017" y="277524"/>
                    </a:lnTo>
                    <a:lnTo>
                      <a:pt x="1374592" y="303526"/>
                    </a:lnTo>
                    <a:lnTo>
                      <a:pt x="1327762" y="313087"/>
                    </a:lnTo>
                    <a:close/>
                  </a:path>
                  <a:path w="2075180" h="3623945">
                    <a:moveTo>
                      <a:pt x="1440623" y="231243"/>
                    </a:moveTo>
                    <a:lnTo>
                      <a:pt x="1097819" y="231243"/>
                    </a:lnTo>
                    <a:lnTo>
                      <a:pt x="1110566" y="228726"/>
                    </a:lnTo>
                    <a:lnTo>
                      <a:pt x="1120878" y="221824"/>
                    </a:lnTo>
                    <a:lnTo>
                      <a:pt x="1127780" y="211512"/>
                    </a:lnTo>
                    <a:lnTo>
                      <a:pt x="1130297" y="198765"/>
                    </a:lnTo>
                    <a:lnTo>
                      <a:pt x="1127780" y="186017"/>
                    </a:lnTo>
                    <a:lnTo>
                      <a:pt x="1120878" y="175705"/>
                    </a:lnTo>
                    <a:lnTo>
                      <a:pt x="1110566" y="168804"/>
                    </a:lnTo>
                    <a:lnTo>
                      <a:pt x="1097819" y="166287"/>
                    </a:lnTo>
                    <a:lnTo>
                      <a:pt x="1448580" y="166287"/>
                    </a:lnTo>
                    <a:lnTo>
                      <a:pt x="1448580" y="192269"/>
                    </a:lnTo>
                    <a:lnTo>
                      <a:pt x="1440623" y="231243"/>
                    </a:lnTo>
                    <a:close/>
                  </a:path>
                  <a:path w="2075180" h="3623945">
                    <a:moveTo>
                      <a:pt x="1074107" y="220849"/>
                    </a:moveTo>
                    <a:lnTo>
                      <a:pt x="930232" y="220849"/>
                    </a:lnTo>
                    <a:lnTo>
                      <a:pt x="938616" y="219226"/>
                    </a:lnTo>
                    <a:lnTo>
                      <a:pt x="945659" y="214679"/>
                    </a:lnTo>
                    <a:lnTo>
                      <a:pt x="950511" y="207696"/>
                    </a:lnTo>
                    <a:lnTo>
                      <a:pt x="952318" y="198765"/>
                    </a:lnTo>
                    <a:lnTo>
                      <a:pt x="950511" y="189833"/>
                    </a:lnTo>
                    <a:lnTo>
                      <a:pt x="945659" y="182850"/>
                    </a:lnTo>
                    <a:lnTo>
                      <a:pt x="938616" y="178303"/>
                    </a:lnTo>
                    <a:lnTo>
                      <a:pt x="930232" y="176680"/>
                    </a:lnTo>
                    <a:lnTo>
                      <a:pt x="1074566" y="176680"/>
                    </a:lnTo>
                    <a:lnTo>
                      <a:pt x="1068040" y="186017"/>
                    </a:lnTo>
                    <a:lnTo>
                      <a:pt x="1065341" y="198765"/>
                    </a:lnTo>
                    <a:lnTo>
                      <a:pt x="1067858" y="211512"/>
                    </a:lnTo>
                    <a:lnTo>
                      <a:pt x="1074107" y="220849"/>
                    </a:lnTo>
                    <a:close/>
                  </a:path>
                </a:pathLst>
              </a:custGeom>
              <a:solidFill>
                <a:srgbClr val="000000"/>
              </a:solidFill>
            </p:spPr>
            <p:txBody>
              <a:bodyPr wrap="square" lIns="0" tIns="0" rIns="0" bIns="0" rtlCol="0"/>
              <a:lstStyle/>
              <a:p>
                <a:endParaRPr dirty="0"/>
              </a:p>
            </p:txBody>
          </p:sp>
          <p:sp>
            <p:nvSpPr>
              <p:cNvPr id="46" name="object 41">
                <a:extLst>
                  <a:ext uri="{FF2B5EF4-FFF2-40B4-BE49-F238E27FC236}">
                    <a16:creationId xmlns:a16="http://schemas.microsoft.com/office/drawing/2014/main" id="{99394031-4141-3E17-DB46-73F2C15B0B86}"/>
                  </a:ext>
                </a:extLst>
              </p:cNvPr>
              <p:cNvSpPr/>
              <p:nvPr/>
            </p:nvSpPr>
            <p:spPr>
              <a:xfrm>
                <a:off x="596359" y="6840009"/>
                <a:ext cx="356235" cy="44450"/>
              </a:xfrm>
              <a:custGeom>
                <a:avLst/>
                <a:gdLst/>
                <a:ahLst/>
                <a:cxnLst/>
                <a:rect l="l" t="t" r="r" b="b"/>
                <a:pathLst>
                  <a:path w="356234" h="44450">
                    <a:moveTo>
                      <a:pt x="333873" y="44169"/>
                    </a:moveTo>
                    <a:lnTo>
                      <a:pt x="22085" y="44169"/>
                    </a:lnTo>
                    <a:lnTo>
                      <a:pt x="13701" y="42545"/>
                    </a:lnTo>
                    <a:lnTo>
                      <a:pt x="6657" y="37999"/>
                    </a:lnTo>
                    <a:lnTo>
                      <a:pt x="1806" y="31016"/>
                    </a:lnTo>
                    <a:lnTo>
                      <a:pt x="0" y="22085"/>
                    </a:lnTo>
                    <a:lnTo>
                      <a:pt x="1806" y="13153"/>
                    </a:lnTo>
                    <a:lnTo>
                      <a:pt x="6657" y="6170"/>
                    </a:lnTo>
                    <a:lnTo>
                      <a:pt x="13701" y="1623"/>
                    </a:lnTo>
                    <a:lnTo>
                      <a:pt x="22085" y="0"/>
                    </a:lnTo>
                    <a:lnTo>
                      <a:pt x="333873" y="0"/>
                    </a:lnTo>
                    <a:lnTo>
                      <a:pt x="342256" y="1623"/>
                    </a:lnTo>
                    <a:lnTo>
                      <a:pt x="349300" y="6170"/>
                    </a:lnTo>
                    <a:lnTo>
                      <a:pt x="354151" y="13153"/>
                    </a:lnTo>
                    <a:lnTo>
                      <a:pt x="355958" y="22085"/>
                    </a:lnTo>
                    <a:lnTo>
                      <a:pt x="354151" y="31016"/>
                    </a:lnTo>
                    <a:lnTo>
                      <a:pt x="349300" y="37999"/>
                    </a:lnTo>
                    <a:lnTo>
                      <a:pt x="342256" y="42545"/>
                    </a:lnTo>
                    <a:lnTo>
                      <a:pt x="333873" y="44169"/>
                    </a:lnTo>
                    <a:close/>
                  </a:path>
                </a:pathLst>
              </a:custGeom>
              <a:solidFill>
                <a:srgbClr val="606060"/>
              </a:solidFill>
            </p:spPr>
            <p:txBody>
              <a:bodyPr wrap="square" lIns="0" tIns="0" rIns="0" bIns="0" rtlCol="0"/>
              <a:lstStyle/>
              <a:p>
                <a:endParaRPr dirty="0"/>
              </a:p>
            </p:txBody>
          </p:sp>
          <p:pic>
            <p:nvPicPr>
              <p:cNvPr id="47" name="object 42">
                <a:extLst>
                  <a:ext uri="{FF2B5EF4-FFF2-40B4-BE49-F238E27FC236}">
                    <a16:creationId xmlns:a16="http://schemas.microsoft.com/office/drawing/2014/main" id="{B56AFAA0-2858-31EC-2D62-36B9201B59A6}"/>
                  </a:ext>
                </a:extLst>
              </p:cNvPr>
              <p:cNvPicPr/>
              <p:nvPr/>
            </p:nvPicPr>
            <p:blipFill>
              <a:blip r:embed="rId8" cstate="print"/>
              <a:stretch>
                <a:fillRect/>
              </a:stretch>
            </p:blipFill>
            <p:spPr>
              <a:xfrm>
                <a:off x="1065341" y="6829616"/>
                <a:ext cx="64955" cy="64955"/>
              </a:xfrm>
              <a:prstGeom prst="rect">
                <a:avLst/>
              </a:prstGeom>
            </p:spPr>
          </p:pic>
          <p:sp>
            <p:nvSpPr>
              <p:cNvPr id="48" name="object 43">
                <a:extLst>
                  <a:ext uri="{FF2B5EF4-FFF2-40B4-BE49-F238E27FC236}">
                    <a16:creationId xmlns:a16="http://schemas.microsoft.com/office/drawing/2014/main" id="{C66CDAB7-A7C6-7277-F914-AF243BC0126A}"/>
                  </a:ext>
                </a:extLst>
              </p:cNvPr>
              <p:cNvSpPr/>
              <p:nvPr/>
            </p:nvSpPr>
            <p:spPr>
              <a:xfrm>
                <a:off x="2100737" y="7849423"/>
                <a:ext cx="28575" cy="633095"/>
              </a:xfrm>
              <a:custGeom>
                <a:avLst/>
                <a:gdLst/>
                <a:ahLst/>
                <a:cxnLst/>
                <a:rect l="l" t="t" r="r" b="b"/>
                <a:pathLst>
                  <a:path w="28575" h="633095">
                    <a:moveTo>
                      <a:pt x="0" y="632670"/>
                    </a:moveTo>
                    <a:lnTo>
                      <a:pt x="0" y="0"/>
                    </a:lnTo>
                    <a:lnTo>
                      <a:pt x="11042" y="2273"/>
                    </a:lnTo>
                    <a:lnTo>
                      <a:pt x="20136" y="8444"/>
                    </a:lnTo>
                    <a:lnTo>
                      <a:pt x="26307" y="17538"/>
                    </a:lnTo>
                    <a:lnTo>
                      <a:pt x="28580" y="28580"/>
                    </a:lnTo>
                    <a:lnTo>
                      <a:pt x="28580" y="604089"/>
                    </a:lnTo>
                    <a:lnTo>
                      <a:pt x="26307" y="615132"/>
                    </a:lnTo>
                    <a:lnTo>
                      <a:pt x="20136" y="624226"/>
                    </a:lnTo>
                    <a:lnTo>
                      <a:pt x="11042" y="630397"/>
                    </a:lnTo>
                    <a:lnTo>
                      <a:pt x="0" y="632670"/>
                    </a:lnTo>
                    <a:close/>
                  </a:path>
                </a:pathLst>
              </a:custGeom>
              <a:solidFill>
                <a:srgbClr val="B8B8B8"/>
              </a:solidFill>
            </p:spPr>
            <p:txBody>
              <a:bodyPr wrap="square" lIns="0" tIns="0" rIns="0" bIns="0" rtlCol="0"/>
              <a:lstStyle/>
              <a:p>
                <a:endParaRPr dirty="0"/>
              </a:p>
            </p:txBody>
          </p:sp>
          <p:sp>
            <p:nvSpPr>
              <p:cNvPr id="49" name="object 44">
                <a:extLst>
                  <a:ext uri="{FF2B5EF4-FFF2-40B4-BE49-F238E27FC236}">
                    <a16:creationId xmlns:a16="http://schemas.microsoft.com/office/drawing/2014/main" id="{AF05FB62-EE74-4F50-265C-816861608036}"/>
                  </a:ext>
                </a:extLst>
              </p:cNvPr>
              <p:cNvSpPr/>
              <p:nvPr/>
            </p:nvSpPr>
            <p:spPr>
              <a:xfrm>
                <a:off x="0" y="6637346"/>
                <a:ext cx="2101215" cy="3649979"/>
              </a:xfrm>
              <a:custGeom>
                <a:avLst/>
                <a:gdLst/>
                <a:ahLst/>
                <a:cxnLst/>
                <a:rect l="l" t="t" r="r" b="b"/>
                <a:pathLst>
                  <a:path w="2101215" h="3649979">
                    <a:moveTo>
                      <a:pt x="2100679" y="3649652"/>
                    </a:moveTo>
                    <a:lnTo>
                      <a:pt x="2074755" y="3649652"/>
                    </a:lnTo>
                    <a:lnTo>
                      <a:pt x="2074755" y="388436"/>
                    </a:lnTo>
                    <a:lnTo>
                      <a:pt x="2071444" y="339277"/>
                    </a:lnTo>
                    <a:lnTo>
                      <a:pt x="2061800" y="292120"/>
                    </a:lnTo>
                    <a:lnTo>
                      <a:pt x="2046256" y="247400"/>
                    </a:lnTo>
                    <a:lnTo>
                      <a:pt x="2025244" y="205549"/>
                    </a:lnTo>
                    <a:lnTo>
                      <a:pt x="1999199" y="166999"/>
                    </a:lnTo>
                    <a:lnTo>
                      <a:pt x="1968552" y="132185"/>
                    </a:lnTo>
                    <a:lnTo>
                      <a:pt x="1933737" y="101538"/>
                    </a:lnTo>
                    <a:lnTo>
                      <a:pt x="1895259" y="75541"/>
                    </a:lnTo>
                    <a:lnTo>
                      <a:pt x="1853377" y="54502"/>
                    </a:lnTo>
                    <a:lnTo>
                      <a:pt x="1808634" y="38943"/>
                    </a:lnTo>
                    <a:lnTo>
                      <a:pt x="1761464" y="29294"/>
                    </a:lnTo>
                    <a:lnTo>
                      <a:pt x="1712301" y="25982"/>
                    </a:lnTo>
                    <a:lnTo>
                      <a:pt x="0" y="25982"/>
                    </a:lnTo>
                    <a:lnTo>
                      <a:pt x="0" y="0"/>
                    </a:lnTo>
                    <a:lnTo>
                      <a:pt x="1713600" y="0"/>
                    </a:lnTo>
                    <a:lnTo>
                      <a:pt x="1768704" y="3824"/>
                    </a:lnTo>
                    <a:lnTo>
                      <a:pt x="1821437" y="15007"/>
                    </a:lnTo>
                    <a:lnTo>
                      <a:pt x="1871303" y="33111"/>
                    </a:lnTo>
                    <a:lnTo>
                      <a:pt x="1917801" y="57701"/>
                    </a:lnTo>
                    <a:lnTo>
                      <a:pt x="1960432" y="88339"/>
                    </a:lnTo>
                    <a:lnTo>
                      <a:pt x="1997234" y="123558"/>
                    </a:lnTo>
                    <a:lnTo>
                      <a:pt x="2024089" y="155893"/>
                    </a:lnTo>
                    <a:lnTo>
                      <a:pt x="2049727" y="194888"/>
                    </a:lnTo>
                    <a:lnTo>
                      <a:pt x="2068868" y="232440"/>
                    </a:lnTo>
                    <a:lnTo>
                      <a:pt x="2083849" y="272814"/>
                    </a:lnTo>
                    <a:lnTo>
                      <a:pt x="2092943" y="310489"/>
                    </a:lnTo>
                    <a:lnTo>
                      <a:pt x="2098789" y="348488"/>
                    </a:lnTo>
                    <a:lnTo>
                      <a:pt x="2100737" y="388436"/>
                    </a:lnTo>
                    <a:lnTo>
                      <a:pt x="2100679" y="3649652"/>
                    </a:lnTo>
                    <a:close/>
                  </a:path>
                </a:pathLst>
              </a:custGeom>
              <a:solidFill>
                <a:srgbClr val="E8E8E8"/>
              </a:solidFill>
            </p:spPr>
            <p:txBody>
              <a:bodyPr wrap="square" lIns="0" tIns="0" rIns="0" bIns="0" rtlCol="0"/>
              <a:lstStyle/>
              <a:p>
                <a:endParaRPr dirty="0"/>
              </a:p>
            </p:txBody>
          </p:sp>
        </p:grpSp>
      </p:grpSp>
    </p:spTree>
    <p:extLst>
      <p:ext uri="{BB962C8B-B14F-4D97-AF65-F5344CB8AC3E}">
        <p14:creationId xmlns:p14="http://schemas.microsoft.com/office/powerpoint/2010/main" val="233065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TotalTime>
  <Words>552</Words>
  <Application>Microsoft Office PowerPoint</Application>
  <PresentationFormat>Custom</PresentationFormat>
  <Paragraphs>88</Paragraphs>
  <Slides>12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Narrow</vt:lpstr>
      <vt:lpstr>Arialnarrow</vt:lpstr>
      <vt:lpstr>Calibri</vt:lpstr>
      <vt:lpstr>Courier New</vt:lpstr>
      <vt:lpstr>Nunito</vt:lpstr>
      <vt:lpstr>Oswald Bold</vt:lpstr>
      <vt:lpstr>Trebuchet MS</vt:lpstr>
      <vt:lpstr>Wingdings</vt:lpstr>
      <vt:lpstr>Office Theme</vt:lpstr>
      <vt:lpstr>Automated Potato Disease Detection Application</vt:lpstr>
      <vt:lpstr>Contents…</vt:lpstr>
      <vt:lpstr>INTRODUTION FOR OUR APP</vt:lpstr>
      <vt:lpstr>PROBLEM STATEMENT </vt:lpstr>
      <vt:lpstr>AIM</vt:lpstr>
      <vt:lpstr>OBJECTIVES</vt:lpstr>
      <vt:lpstr>PowerPoint Presentation</vt:lpstr>
      <vt:lpstr>METHODOLOGIES AND DEVELOP</vt:lpstr>
      <vt:lpstr>CONCLUTION</vt:lpstr>
      <vt:lpstr>WORK PLAN</vt:lpstr>
      <vt:lpstr>OUR TEAMATES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Gradient Application Showcase Presentation</dc:title>
  <dc:creator>Tharindu Pramodya</dc:creator>
  <cp:keywords>DAF8w-CsvoY,BAEFhvGqwFk</cp:keywords>
  <cp:lastModifiedBy>Tharindu Pramodya</cp:lastModifiedBy>
  <cp:revision>11</cp:revision>
  <dcterms:created xsi:type="dcterms:W3CDTF">2024-02-14T11:36:15Z</dcterms:created>
  <dcterms:modified xsi:type="dcterms:W3CDTF">2024-02-15T05:43:18Z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2024-02-14T00:00:00Z</vt:filetime>
  </property>
  <property fmtid="{D5CDD505-2E9C-101B-9397-08002B2CF9AE}" pid="3" name="Creator">
    <vt:lpwstr>Canva</vt:lpwstr>
  </property>
  <property fmtid="{D5CDD505-2E9C-101B-9397-08002B2CF9AE}" pid="4" name="LastSaved">
    <vt:filetime>2024-02-14T00:00:00Z</vt:filetime>
  </property>
  <property fmtid="{D5CDD505-2E9C-101B-9397-08002B2CF9AE}" pid="5" name="Producer">
    <vt:lpwstr>Canva</vt:lpwstr>
  </property>
</Properties>
</file>